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4EAB9-E4B1-4508-A58B-CF8BF4752291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A3481CD0-E900-46E0-A433-947CA12A9292}">
      <dgm:prSet/>
      <dgm:spPr/>
      <dgm:t>
        <a:bodyPr/>
        <a:lstStyle/>
        <a:p>
          <a:pPr algn="ctr" rtl="0"/>
          <a:r>
            <a:rPr lang="nl-NL" dirty="0" smtClean="0"/>
            <a:t>Voedselpiramides</a:t>
          </a:r>
          <a:endParaRPr lang="nl-NL" dirty="0"/>
        </a:p>
      </dgm:t>
    </dgm:pt>
    <dgm:pt modelId="{07B9E80C-2343-4AA3-B7C1-3158A3DEFA2A}" type="parTrans" cxnId="{6E64D4B1-E8FD-4BF2-BB22-6382BD688617}">
      <dgm:prSet/>
      <dgm:spPr/>
      <dgm:t>
        <a:bodyPr/>
        <a:lstStyle/>
        <a:p>
          <a:endParaRPr lang="nl-NL"/>
        </a:p>
      </dgm:t>
    </dgm:pt>
    <dgm:pt modelId="{13B86DD9-C2EC-4E1A-AC6D-4C8FF0ABB439}" type="sibTrans" cxnId="{6E64D4B1-E8FD-4BF2-BB22-6382BD688617}">
      <dgm:prSet/>
      <dgm:spPr/>
      <dgm:t>
        <a:bodyPr/>
        <a:lstStyle/>
        <a:p>
          <a:endParaRPr lang="nl-NL"/>
        </a:p>
      </dgm:t>
    </dgm:pt>
    <dgm:pt modelId="{E26A1D3F-0559-4F75-9FCE-26DB01F36E93}" type="pres">
      <dgm:prSet presAssocID="{EBA4EAB9-E4B1-4508-A58B-CF8BF4752291}" presName="linear" presStyleCnt="0">
        <dgm:presLayoutVars>
          <dgm:animLvl val="lvl"/>
          <dgm:resizeHandles val="exact"/>
        </dgm:presLayoutVars>
      </dgm:prSet>
      <dgm:spPr/>
    </dgm:pt>
    <dgm:pt modelId="{CB0E82E4-2A4C-4F5D-9367-48858070BB53}" type="pres">
      <dgm:prSet presAssocID="{A3481CD0-E900-46E0-A433-947CA12A929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520EB75-0B68-4FD9-A8CD-821ACEAB61BF}" type="presOf" srcId="{A3481CD0-E900-46E0-A433-947CA12A9292}" destId="{CB0E82E4-2A4C-4F5D-9367-48858070BB53}" srcOrd="0" destOrd="0" presId="urn:microsoft.com/office/officeart/2005/8/layout/vList2"/>
    <dgm:cxn modelId="{6E64D4B1-E8FD-4BF2-BB22-6382BD688617}" srcId="{EBA4EAB9-E4B1-4508-A58B-CF8BF4752291}" destId="{A3481CD0-E900-46E0-A433-947CA12A9292}" srcOrd="0" destOrd="0" parTransId="{07B9E80C-2343-4AA3-B7C1-3158A3DEFA2A}" sibTransId="{13B86DD9-C2EC-4E1A-AC6D-4C8FF0ABB439}"/>
    <dgm:cxn modelId="{46FBB8A7-7458-456E-9024-ED2B582CC5DE}" type="presOf" srcId="{EBA4EAB9-E4B1-4508-A58B-CF8BF4752291}" destId="{E26A1D3F-0559-4F75-9FCE-26DB01F36E93}" srcOrd="0" destOrd="0" presId="urn:microsoft.com/office/officeart/2005/8/layout/vList2"/>
    <dgm:cxn modelId="{92EA511D-168E-4A72-9B3D-9ABC25E2CDE7}" type="presParOf" srcId="{E26A1D3F-0559-4F75-9FCE-26DB01F36E93}" destId="{CB0E82E4-2A4C-4F5D-9367-48858070BB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1837493-0934-451B-8A08-FDFBC3C2644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A1089FE5-D763-4AC8-BCD6-7B9311EC964C}">
      <dgm:prSet/>
      <dgm:spPr/>
      <dgm:t>
        <a:bodyPr/>
        <a:lstStyle/>
        <a:p>
          <a:pPr rtl="0"/>
          <a:r>
            <a:rPr lang="nl-NL" dirty="0" smtClean="0"/>
            <a:t>Producenten: opbouw energierijke stoffen</a:t>
          </a:r>
          <a:endParaRPr lang="nl-NL" dirty="0"/>
        </a:p>
      </dgm:t>
    </dgm:pt>
    <dgm:pt modelId="{2533083A-919B-4E3B-8014-E68F7743A768}" type="parTrans" cxnId="{9141DB46-26A6-4B3F-8928-3CB19AE3CA47}">
      <dgm:prSet/>
      <dgm:spPr/>
      <dgm:t>
        <a:bodyPr/>
        <a:lstStyle/>
        <a:p>
          <a:endParaRPr lang="nl-NL"/>
        </a:p>
      </dgm:t>
    </dgm:pt>
    <dgm:pt modelId="{AA5604CD-332A-4CC0-BFD3-CBB87E31928A}" type="sibTrans" cxnId="{9141DB46-26A6-4B3F-8928-3CB19AE3CA47}">
      <dgm:prSet/>
      <dgm:spPr/>
      <dgm:t>
        <a:bodyPr/>
        <a:lstStyle/>
        <a:p>
          <a:endParaRPr lang="nl-NL"/>
        </a:p>
      </dgm:t>
    </dgm:pt>
    <dgm:pt modelId="{A3B02E14-A236-4250-A5CF-C2DEED722B08}">
      <dgm:prSet/>
      <dgm:spPr/>
      <dgm:t>
        <a:bodyPr/>
        <a:lstStyle/>
        <a:p>
          <a:pPr rtl="0"/>
          <a:r>
            <a:rPr lang="nl-NL" smtClean="0"/>
            <a:t>Elke andere schakel: verlies van energierijke stoffen</a:t>
          </a:r>
          <a:endParaRPr lang="nl-NL"/>
        </a:p>
      </dgm:t>
    </dgm:pt>
    <dgm:pt modelId="{99C8562F-27DA-467C-87AA-69A9A5EE54C4}" type="parTrans" cxnId="{B14F659F-EF59-4D93-B825-1CDF84462DB2}">
      <dgm:prSet/>
      <dgm:spPr/>
      <dgm:t>
        <a:bodyPr/>
        <a:lstStyle/>
        <a:p>
          <a:endParaRPr lang="nl-NL"/>
        </a:p>
      </dgm:t>
    </dgm:pt>
    <dgm:pt modelId="{2E746EA9-35AA-42F0-A808-D46C1FDB0254}" type="sibTrans" cxnId="{B14F659F-EF59-4D93-B825-1CDF84462DB2}">
      <dgm:prSet/>
      <dgm:spPr/>
      <dgm:t>
        <a:bodyPr/>
        <a:lstStyle/>
        <a:p>
          <a:endParaRPr lang="nl-NL"/>
        </a:p>
      </dgm:t>
    </dgm:pt>
    <dgm:pt modelId="{31FFFAF2-3435-4E0C-B286-E5B0B4FD3FAE}">
      <dgm:prSet/>
      <dgm:spPr/>
      <dgm:t>
        <a:bodyPr/>
        <a:lstStyle/>
        <a:p>
          <a:pPr rtl="0"/>
          <a:r>
            <a:rPr lang="nl-NL" smtClean="0"/>
            <a:t>Energie gaat op aan leven: bewegen – warmte</a:t>
          </a:r>
          <a:endParaRPr lang="nl-NL"/>
        </a:p>
      </dgm:t>
    </dgm:pt>
    <dgm:pt modelId="{4A562DEA-C821-43E5-B013-9501109026F0}" type="parTrans" cxnId="{ED42AECF-991A-41B9-A69B-1902D768E1CF}">
      <dgm:prSet/>
      <dgm:spPr/>
      <dgm:t>
        <a:bodyPr/>
        <a:lstStyle/>
        <a:p>
          <a:endParaRPr lang="nl-NL"/>
        </a:p>
      </dgm:t>
    </dgm:pt>
    <dgm:pt modelId="{D59D4DD6-28AB-449F-8B3C-34F1AE2DE386}" type="sibTrans" cxnId="{ED42AECF-991A-41B9-A69B-1902D768E1CF}">
      <dgm:prSet/>
      <dgm:spPr/>
      <dgm:t>
        <a:bodyPr/>
        <a:lstStyle/>
        <a:p>
          <a:endParaRPr lang="nl-NL"/>
        </a:p>
      </dgm:t>
    </dgm:pt>
    <dgm:pt modelId="{05C4855A-AA2E-4A36-8FD2-A767FF94A99D}">
      <dgm:prSet/>
      <dgm:spPr/>
      <dgm:t>
        <a:bodyPr/>
        <a:lstStyle/>
        <a:p>
          <a:pPr rtl="0"/>
          <a:r>
            <a:rPr lang="nl-NL" smtClean="0"/>
            <a:t>Organismen gaan dood: energie gaat verloren</a:t>
          </a:r>
          <a:endParaRPr lang="nl-NL"/>
        </a:p>
      </dgm:t>
    </dgm:pt>
    <dgm:pt modelId="{263E77F4-A1AB-4402-9E89-F6FE7B99265B}" type="parTrans" cxnId="{76B27B52-49A0-495E-B60C-19C99A2242FA}">
      <dgm:prSet/>
      <dgm:spPr/>
      <dgm:t>
        <a:bodyPr/>
        <a:lstStyle/>
        <a:p>
          <a:endParaRPr lang="nl-NL"/>
        </a:p>
      </dgm:t>
    </dgm:pt>
    <dgm:pt modelId="{77CBA8B3-C793-4CCA-98A3-2BF5C4250999}" type="sibTrans" cxnId="{76B27B52-49A0-495E-B60C-19C99A2242FA}">
      <dgm:prSet/>
      <dgm:spPr/>
      <dgm:t>
        <a:bodyPr/>
        <a:lstStyle/>
        <a:p>
          <a:endParaRPr lang="nl-NL"/>
        </a:p>
      </dgm:t>
    </dgm:pt>
    <dgm:pt modelId="{64E00380-945F-4F05-8F37-95DBE27F86BC}">
      <dgm:prSet/>
      <dgm:spPr/>
      <dgm:t>
        <a:bodyPr/>
        <a:lstStyle/>
        <a:p>
          <a:pPr rtl="0"/>
          <a:r>
            <a:rPr lang="nl-NL" smtClean="0"/>
            <a:t>Naar volgende schakel: energie in lichaam</a:t>
          </a:r>
          <a:endParaRPr lang="nl-NL"/>
        </a:p>
      </dgm:t>
    </dgm:pt>
    <dgm:pt modelId="{3E0EC496-9D88-4C1B-A70A-64940D918FDB}" type="parTrans" cxnId="{133364F8-CF65-4BE9-B349-CF6E833E0C30}">
      <dgm:prSet/>
      <dgm:spPr/>
      <dgm:t>
        <a:bodyPr/>
        <a:lstStyle/>
        <a:p>
          <a:endParaRPr lang="nl-NL"/>
        </a:p>
      </dgm:t>
    </dgm:pt>
    <dgm:pt modelId="{B73E75AA-C538-4C44-978F-CAF991B93D95}" type="sibTrans" cxnId="{133364F8-CF65-4BE9-B349-CF6E833E0C30}">
      <dgm:prSet/>
      <dgm:spPr/>
      <dgm:t>
        <a:bodyPr/>
        <a:lstStyle/>
        <a:p>
          <a:endParaRPr lang="nl-NL"/>
        </a:p>
      </dgm:t>
    </dgm:pt>
    <dgm:pt modelId="{52A67D78-0AAA-4C28-BE10-1728A31DBA18}">
      <dgm:prSet/>
      <dgm:spPr/>
      <dgm:t>
        <a:bodyPr/>
        <a:lstStyle/>
        <a:p>
          <a:pPr rtl="0"/>
          <a:r>
            <a:rPr lang="nl-NL" smtClean="0"/>
            <a:t>Koe: 4% van voedselenergie in lichaamsbouw</a:t>
          </a:r>
          <a:endParaRPr lang="nl-NL"/>
        </a:p>
      </dgm:t>
    </dgm:pt>
    <dgm:pt modelId="{63F9DDA6-CB54-4831-AFFE-880D82260EB8}" type="parTrans" cxnId="{662E3D58-28A5-480D-9CC7-3B338CE5DB53}">
      <dgm:prSet/>
      <dgm:spPr/>
      <dgm:t>
        <a:bodyPr/>
        <a:lstStyle/>
        <a:p>
          <a:endParaRPr lang="nl-NL"/>
        </a:p>
      </dgm:t>
    </dgm:pt>
    <dgm:pt modelId="{295BE856-4DC6-4FA0-A6E4-8AAA3A2C1291}" type="sibTrans" cxnId="{662E3D58-28A5-480D-9CC7-3B338CE5DB53}">
      <dgm:prSet/>
      <dgm:spPr/>
      <dgm:t>
        <a:bodyPr/>
        <a:lstStyle/>
        <a:p>
          <a:endParaRPr lang="nl-NL"/>
        </a:p>
      </dgm:t>
    </dgm:pt>
    <dgm:pt modelId="{076107E9-4C38-4D88-AE2C-E2AB767E052B}">
      <dgm:prSet/>
      <dgm:spPr/>
      <dgm:t>
        <a:bodyPr/>
        <a:lstStyle/>
        <a:p>
          <a:pPr rtl="0"/>
          <a:r>
            <a:rPr lang="nl-NL" smtClean="0"/>
            <a:t>Krekel: 60% van voedselenergie in lichaamsbouw</a:t>
          </a:r>
          <a:endParaRPr lang="nl-NL"/>
        </a:p>
      </dgm:t>
    </dgm:pt>
    <dgm:pt modelId="{CB41BB0E-0BD2-4CB7-B744-81EFAF9444B6}" type="parTrans" cxnId="{8B822ABB-9EFC-48E0-9019-A1B5762E4048}">
      <dgm:prSet/>
      <dgm:spPr/>
      <dgm:t>
        <a:bodyPr/>
        <a:lstStyle/>
        <a:p>
          <a:endParaRPr lang="nl-NL"/>
        </a:p>
      </dgm:t>
    </dgm:pt>
    <dgm:pt modelId="{BA9283DE-AF9C-4978-85C7-2EA49A1659B0}" type="sibTrans" cxnId="{8B822ABB-9EFC-48E0-9019-A1B5762E4048}">
      <dgm:prSet/>
      <dgm:spPr/>
      <dgm:t>
        <a:bodyPr/>
        <a:lstStyle/>
        <a:p>
          <a:endParaRPr lang="nl-NL"/>
        </a:p>
      </dgm:t>
    </dgm:pt>
    <dgm:pt modelId="{9BF60D23-82FC-4358-843A-09B5F929BA5A}" type="pres">
      <dgm:prSet presAssocID="{81837493-0934-451B-8A08-FDFBC3C2644F}" presName="linear" presStyleCnt="0">
        <dgm:presLayoutVars>
          <dgm:animLvl val="lvl"/>
          <dgm:resizeHandles val="exact"/>
        </dgm:presLayoutVars>
      </dgm:prSet>
      <dgm:spPr/>
    </dgm:pt>
    <dgm:pt modelId="{D307DBAF-79A4-47A8-8355-C726F67AC18C}" type="pres">
      <dgm:prSet presAssocID="{A1089FE5-D763-4AC8-BCD6-7B9311EC964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CD984C7-B8B8-47B5-9635-F12CD476ECBD}" type="pres">
      <dgm:prSet presAssocID="{AA5604CD-332A-4CC0-BFD3-CBB87E31928A}" presName="spacer" presStyleCnt="0"/>
      <dgm:spPr/>
    </dgm:pt>
    <dgm:pt modelId="{0411ADAC-8148-496F-B17F-B5DDF48885DB}" type="pres">
      <dgm:prSet presAssocID="{A3B02E14-A236-4250-A5CF-C2DEED722B0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782D52E-BB50-4C01-A826-CC5ABE36A39E}" type="pres">
      <dgm:prSet presAssocID="{2E746EA9-35AA-42F0-A808-D46C1FDB0254}" presName="spacer" presStyleCnt="0"/>
      <dgm:spPr/>
    </dgm:pt>
    <dgm:pt modelId="{51411D73-0178-4B7A-9839-64256FB23CD1}" type="pres">
      <dgm:prSet presAssocID="{31FFFAF2-3435-4E0C-B286-E5B0B4FD3FA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75C2DEB-B1C2-465F-85E3-A8106B5AA5BE}" type="pres">
      <dgm:prSet presAssocID="{D59D4DD6-28AB-449F-8B3C-34F1AE2DE386}" presName="spacer" presStyleCnt="0"/>
      <dgm:spPr/>
    </dgm:pt>
    <dgm:pt modelId="{A0E41EF9-2011-4B70-8E80-996EC4F16116}" type="pres">
      <dgm:prSet presAssocID="{05C4855A-AA2E-4A36-8FD2-A767FF94A99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32D40959-7208-4641-BB8F-08CE4D2E9D10}" type="pres">
      <dgm:prSet presAssocID="{77CBA8B3-C793-4CCA-98A3-2BF5C4250999}" presName="spacer" presStyleCnt="0"/>
      <dgm:spPr/>
    </dgm:pt>
    <dgm:pt modelId="{E162DAE0-6249-4242-95F0-A9AD27973F57}" type="pres">
      <dgm:prSet presAssocID="{64E00380-945F-4F05-8F37-95DBE27F86B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0714135-7773-48E6-939A-CE713ACA7C7E}" type="pres">
      <dgm:prSet presAssocID="{B73E75AA-C538-4C44-978F-CAF991B93D95}" presName="spacer" presStyleCnt="0"/>
      <dgm:spPr/>
    </dgm:pt>
    <dgm:pt modelId="{AB817025-7A6E-49FA-B93B-2054B8B2208D}" type="pres">
      <dgm:prSet presAssocID="{52A67D78-0AAA-4C28-BE10-1728A31DBA1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CF0CB73-99F3-4D39-951F-A338E0127244}" type="pres">
      <dgm:prSet presAssocID="{295BE856-4DC6-4FA0-A6E4-8AAA3A2C1291}" presName="spacer" presStyleCnt="0"/>
      <dgm:spPr/>
    </dgm:pt>
    <dgm:pt modelId="{C3B4211C-E248-4D26-A2F6-76AC7A58CC1E}" type="pres">
      <dgm:prSet presAssocID="{076107E9-4C38-4D88-AE2C-E2AB767E052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EDDF7E6-D2C1-4113-B6B7-B92F4B125C06}" type="presOf" srcId="{A3B02E14-A236-4250-A5CF-C2DEED722B08}" destId="{0411ADAC-8148-496F-B17F-B5DDF48885DB}" srcOrd="0" destOrd="0" presId="urn:microsoft.com/office/officeart/2005/8/layout/vList2"/>
    <dgm:cxn modelId="{4D7984E3-A267-436F-8B28-0A040583EB5E}" type="presOf" srcId="{05C4855A-AA2E-4A36-8FD2-A767FF94A99D}" destId="{A0E41EF9-2011-4B70-8E80-996EC4F16116}" srcOrd="0" destOrd="0" presId="urn:microsoft.com/office/officeart/2005/8/layout/vList2"/>
    <dgm:cxn modelId="{F6D88907-2EF7-494B-A0D6-E1A9A4BE857E}" type="presOf" srcId="{81837493-0934-451B-8A08-FDFBC3C2644F}" destId="{9BF60D23-82FC-4358-843A-09B5F929BA5A}" srcOrd="0" destOrd="0" presId="urn:microsoft.com/office/officeart/2005/8/layout/vList2"/>
    <dgm:cxn modelId="{133364F8-CF65-4BE9-B349-CF6E833E0C30}" srcId="{81837493-0934-451B-8A08-FDFBC3C2644F}" destId="{64E00380-945F-4F05-8F37-95DBE27F86BC}" srcOrd="4" destOrd="0" parTransId="{3E0EC496-9D88-4C1B-A70A-64940D918FDB}" sibTransId="{B73E75AA-C538-4C44-978F-CAF991B93D95}"/>
    <dgm:cxn modelId="{189638C2-45BF-42C9-AD7E-176DC606C142}" type="presOf" srcId="{52A67D78-0AAA-4C28-BE10-1728A31DBA18}" destId="{AB817025-7A6E-49FA-B93B-2054B8B2208D}" srcOrd="0" destOrd="0" presId="urn:microsoft.com/office/officeart/2005/8/layout/vList2"/>
    <dgm:cxn modelId="{B14F659F-EF59-4D93-B825-1CDF84462DB2}" srcId="{81837493-0934-451B-8A08-FDFBC3C2644F}" destId="{A3B02E14-A236-4250-A5CF-C2DEED722B08}" srcOrd="1" destOrd="0" parTransId="{99C8562F-27DA-467C-87AA-69A9A5EE54C4}" sibTransId="{2E746EA9-35AA-42F0-A808-D46C1FDB0254}"/>
    <dgm:cxn modelId="{662E3D58-28A5-480D-9CC7-3B338CE5DB53}" srcId="{81837493-0934-451B-8A08-FDFBC3C2644F}" destId="{52A67D78-0AAA-4C28-BE10-1728A31DBA18}" srcOrd="5" destOrd="0" parTransId="{63F9DDA6-CB54-4831-AFFE-880D82260EB8}" sibTransId="{295BE856-4DC6-4FA0-A6E4-8AAA3A2C1291}"/>
    <dgm:cxn modelId="{0B97DC76-1247-4AF7-85AD-F4130721AD29}" type="presOf" srcId="{31FFFAF2-3435-4E0C-B286-E5B0B4FD3FAE}" destId="{51411D73-0178-4B7A-9839-64256FB23CD1}" srcOrd="0" destOrd="0" presId="urn:microsoft.com/office/officeart/2005/8/layout/vList2"/>
    <dgm:cxn modelId="{9141DB46-26A6-4B3F-8928-3CB19AE3CA47}" srcId="{81837493-0934-451B-8A08-FDFBC3C2644F}" destId="{A1089FE5-D763-4AC8-BCD6-7B9311EC964C}" srcOrd="0" destOrd="0" parTransId="{2533083A-919B-4E3B-8014-E68F7743A768}" sibTransId="{AA5604CD-332A-4CC0-BFD3-CBB87E31928A}"/>
    <dgm:cxn modelId="{8F59E598-0108-4D3E-BC0B-EF121F5F6C07}" type="presOf" srcId="{A1089FE5-D763-4AC8-BCD6-7B9311EC964C}" destId="{D307DBAF-79A4-47A8-8355-C726F67AC18C}" srcOrd="0" destOrd="0" presId="urn:microsoft.com/office/officeart/2005/8/layout/vList2"/>
    <dgm:cxn modelId="{8B822ABB-9EFC-48E0-9019-A1B5762E4048}" srcId="{81837493-0934-451B-8A08-FDFBC3C2644F}" destId="{076107E9-4C38-4D88-AE2C-E2AB767E052B}" srcOrd="6" destOrd="0" parTransId="{CB41BB0E-0BD2-4CB7-B744-81EFAF9444B6}" sibTransId="{BA9283DE-AF9C-4978-85C7-2EA49A1659B0}"/>
    <dgm:cxn modelId="{ED42AECF-991A-41B9-A69B-1902D768E1CF}" srcId="{81837493-0934-451B-8A08-FDFBC3C2644F}" destId="{31FFFAF2-3435-4E0C-B286-E5B0B4FD3FAE}" srcOrd="2" destOrd="0" parTransId="{4A562DEA-C821-43E5-B013-9501109026F0}" sibTransId="{D59D4DD6-28AB-449F-8B3C-34F1AE2DE386}"/>
    <dgm:cxn modelId="{76B27B52-49A0-495E-B60C-19C99A2242FA}" srcId="{81837493-0934-451B-8A08-FDFBC3C2644F}" destId="{05C4855A-AA2E-4A36-8FD2-A767FF94A99D}" srcOrd="3" destOrd="0" parTransId="{263E77F4-A1AB-4402-9E89-F6FE7B99265B}" sibTransId="{77CBA8B3-C793-4CCA-98A3-2BF5C4250999}"/>
    <dgm:cxn modelId="{6E37598F-B64B-41F7-9CCF-BC1C65EC9F7A}" type="presOf" srcId="{076107E9-4C38-4D88-AE2C-E2AB767E052B}" destId="{C3B4211C-E248-4D26-A2F6-76AC7A58CC1E}" srcOrd="0" destOrd="0" presId="urn:microsoft.com/office/officeart/2005/8/layout/vList2"/>
    <dgm:cxn modelId="{194C4750-300C-446A-8847-573B405EC12B}" type="presOf" srcId="{64E00380-945F-4F05-8F37-95DBE27F86BC}" destId="{E162DAE0-6249-4242-95F0-A9AD27973F57}" srcOrd="0" destOrd="0" presId="urn:microsoft.com/office/officeart/2005/8/layout/vList2"/>
    <dgm:cxn modelId="{6E20F5D8-1E88-42F6-A515-9C64B76EED9A}" type="presParOf" srcId="{9BF60D23-82FC-4358-843A-09B5F929BA5A}" destId="{D307DBAF-79A4-47A8-8355-C726F67AC18C}" srcOrd="0" destOrd="0" presId="urn:microsoft.com/office/officeart/2005/8/layout/vList2"/>
    <dgm:cxn modelId="{C8CBCB06-8316-4BD4-BA62-B28384F38EBA}" type="presParOf" srcId="{9BF60D23-82FC-4358-843A-09B5F929BA5A}" destId="{DCD984C7-B8B8-47B5-9635-F12CD476ECBD}" srcOrd="1" destOrd="0" presId="urn:microsoft.com/office/officeart/2005/8/layout/vList2"/>
    <dgm:cxn modelId="{4099E5BC-5B46-46DE-A2AE-6B6BD2D2EE7A}" type="presParOf" srcId="{9BF60D23-82FC-4358-843A-09B5F929BA5A}" destId="{0411ADAC-8148-496F-B17F-B5DDF48885DB}" srcOrd="2" destOrd="0" presId="urn:microsoft.com/office/officeart/2005/8/layout/vList2"/>
    <dgm:cxn modelId="{0FBFEF4A-444B-4716-A92E-721B328E44FF}" type="presParOf" srcId="{9BF60D23-82FC-4358-843A-09B5F929BA5A}" destId="{3782D52E-BB50-4C01-A826-CC5ABE36A39E}" srcOrd="3" destOrd="0" presId="urn:microsoft.com/office/officeart/2005/8/layout/vList2"/>
    <dgm:cxn modelId="{446513D9-2260-4191-A6D7-4B6907CA639A}" type="presParOf" srcId="{9BF60D23-82FC-4358-843A-09B5F929BA5A}" destId="{51411D73-0178-4B7A-9839-64256FB23CD1}" srcOrd="4" destOrd="0" presId="urn:microsoft.com/office/officeart/2005/8/layout/vList2"/>
    <dgm:cxn modelId="{17D9DFB5-6A90-46C1-B721-B6BD785DE7D0}" type="presParOf" srcId="{9BF60D23-82FC-4358-843A-09B5F929BA5A}" destId="{275C2DEB-B1C2-465F-85E3-A8106B5AA5BE}" srcOrd="5" destOrd="0" presId="urn:microsoft.com/office/officeart/2005/8/layout/vList2"/>
    <dgm:cxn modelId="{752F844F-B027-44D9-B802-ECEA8AD24658}" type="presParOf" srcId="{9BF60D23-82FC-4358-843A-09B5F929BA5A}" destId="{A0E41EF9-2011-4B70-8E80-996EC4F16116}" srcOrd="6" destOrd="0" presId="urn:microsoft.com/office/officeart/2005/8/layout/vList2"/>
    <dgm:cxn modelId="{B63A2B04-E1A5-481C-98C7-124B306416F4}" type="presParOf" srcId="{9BF60D23-82FC-4358-843A-09B5F929BA5A}" destId="{32D40959-7208-4641-BB8F-08CE4D2E9D10}" srcOrd="7" destOrd="0" presId="urn:microsoft.com/office/officeart/2005/8/layout/vList2"/>
    <dgm:cxn modelId="{0B935B8A-B0E5-425F-9D36-7DF7CBB350C2}" type="presParOf" srcId="{9BF60D23-82FC-4358-843A-09B5F929BA5A}" destId="{E162DAE0-6249-4242-95F0-A9AD27973F57}" srcOrd="8" destOrd="0" presId="urn:microsoft.com/office/officeart/2005/8/layout/vList2"/>
    <dgm:cxn modelId="{18050D5A-7167-485F-BB4B-75BACDF88CA6}" type="presParOf" srcId="{9BF60D23-82FC-4358-843A-09B5F929BA5A}" destId="{30714135-7773-48E6-939A-CE713ACA7C7E}" srcOrd="9" destOrd="0" presId="urn:microsoft.com/office/officeart/2005/8/layout/vList2"/>
    <dgm:cxn modelId="{FCF51A42-D805-4755-96F1-23AA87E47701}" type="presParOf" srcId="{9BF60D23-82FC-4358-843A-09B5F929BA5A}" destId="{AB817025-7A6E-49FA-B93B-2054B8B2208D}" srcOrd="10" destOrd="0" presId="urn:microsoft.com/office/officeart/2005/8/layout/vList2"/>
    <dgm:cxn modelId="{3BC5B187-2641-4029-8601-1F3000789662}" type="presParOf" srcId="{9BF60D23-82FC-4358-843A-09B5F929BA5A}" destId="{0CF0CB73-99F3-4D39-951F-A338E0127244}" srcOrd="11" destOrd="0" presId="urn:microsoft.com/office/officeart/2005/8/layout/vList2"/>
    <dgm:cxn modelId="{C658ADAC-CE78-4E2C-9ECD-C2C8E3105D93}" type="presParOf" srcId="{9BF60D23-82FC-4358-843A-09B5F929BA5A}" destId="{C3B4211C-E248-4D26-A2F6-76AC7A58CC1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B7E404-42A9-4072-AFE8-8A2359E8632F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10D3635A-B573-4528-886D-073A4FE322D2}">
      <dgm:prSet/>
      <dgm:spPr/>
      <dgm:t>
        <a:bodyPr/>
        <a:lstStyle/>
        <a:p>
          <a:pPr algn="ctr" rtl="0"/>
          <a:r>
            <a:rPr lang="nl-NL" smtClean="0"/>
            <a:t>De vorm van de piramide</a:t>
          </a:r>
          <a:endParaRPr lang="nl-NL"/>
        </a:p>
      </dgm:t>
    </dgm:pt>
    <dgm:pt modelId="{3D71BD8E-8CE9-4D40-B288-9B02B93816EF}" type="parTrans" cxnId="{5C2F9E58-2A9B-4954-91A5-058BD5601C4A}">
      <dgm:prSet/>
      <dgm:spPr/>
      <dgm:t>
        <a:bodyPr/>
        <a:lstStyle/>
        <a:p>
          <a:endParaRPr lang="nl-NL"/>
        </a:p>
      </dgm:t>
    </dgm:pt>
    <dgm:pt modelId="{F2369B3B-258E-4835-8EDC-CDEF690159D7}" type="sibTrans" cxnId="{5C2F9E58-2A9B-4954-91A5-058BD5601C4A}">
      <dgm:prSet/>
      <dgm:spPr/>
      <dgm:t>
        <a:bodyPr/>
        <a:lstStyle/>
        <a:p>
          <a:endParaRPr lang="nl-NL"/>
        </a:p>
      </dgm:t>
    </dgm:pt>
    <dgm:pt modelId="{9DC59B3A-3805-4B8C-91DD-824E4F01CC88}" type="pres">
      <dgm:prSet presAssocID="{FAB7E404-42A9-4072-AFE8-8A2359E8632F}" presName="linear" presStyleCnt="0">
        <dgm:presLayoutVars>
          <dgm:animLvl val="lvl"/>
          <dgm:resizeHandles val="exact"/>
        </dgm:presLayoutVars>
      </dgm:prSet>
      <dgm:spPr/>
    </dgm:pt>
    <dgm:pt modelId="{0A72212E-666D-4E18-BC7D-AA5BA0360BFA}" type="pres">
      <dgm:prSet presAssocID="{10D3635A-B573-4528-886D-073A4FE322D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C2F9E58-2A9B-4954-91A5-058BD5601C4A}" srcId="{FAB7E404-42A9-4072-AFE8-8A2359E8632F}" destId="{10D3635A-B573-4528-886D-073A4FE322D2}" srcOrd="0" destOrd="0" parTransId="{3D71BD8E-8CE9-4D40-B288-9B02B93816EF}" sibTransId="{F2369B3B-258E-4835-8EDC-CDEF690159D7}"/>
    <dgm:cxn modelId="{425F3073-28F6-40C1-AFA7-967F48E79089}" type="presOf" srcId="{10D3635A-B573-4528-886D-073A4FE322D2}" destId="{0A72212E-666D-4E18-BC7D-AA5BA0360BFA}" srcOrd="0" destOrd="0" presId="urn:microsoft.com/office/officeart/2005/8/layout/vList2"/>
    <dgm:cxn modelId="{05B132D9-E5F9-4C6E-8B4D-315EEDEB114F}" type="presOf" srcId="{FAB7E404-42A9-4072-AFE8-8A2359E8632F}" destId="{9DC59B3A-3805-4B8C-91DD-824E4F01CC88}" srcOrd="0" destOrd="0" presId="urn:microsoft.com/office/officeart/2005/8/layout/vList2"/>
    <dgm:cxn modelId="{BBBB4EE4-838D-43BD-BC0B-7CC8ABA8FE80}" type="presParOf" srcId="{9DC59B3A-3805-4B8C-91DD-824E4F01CC88}" destId="{0A72212E-666D-4E18-BC7D-AA5BA0360B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2BEF8C-1AC5-48DC-A005-EF2AC71A0B9E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9A99327F-B1BE-4DB7-B3FB-06D092A2299F}">
      <dgm:prSet/>
      <dgm:spPr/>
      <dgm:t>
        <a:bodyPr/>
        <a:lstStyle/>
        <a:p>
          <a:pPr rtl="0"/>
          <a:r>
            <a:rPr lang="nl-NL" smtClean="0"/>
            <a:t>Voedselpiramide: eik – rups – koolmees – havik</a:t>
          </a:r>
          <a:endParaRPr lang="nl-NL"/>
        </a:p>
      </dgm:t>
    </dgm:pt>
    <dgm:pt modelId="{02D51F04-2451-44FC-B4C9-959CBE5554C6}" type="parTrans" cxnId="{D8CAC35F-0E76-441F-973F-3568B43A7ABA}">
      <dgm:prSet/>
      <dgm:spPr/>
      <dgm:t>
        <a:bodyPr/>
        <a:lstStyle/>
        <a:p>
          <a:endParaRPr lang="nl-NL"/>
        </a:p>
      </dgm:t>
    </dgm:pt>
    <dgm:pt modelId="{FAE0CCE0-96D9-46AE-A48A-6CBE418F0C35}" type="sibTrans" cxnId="{D8CAC35F-0E76-441F-973F-3568B43A7ABA}">
      <dgm:prSet/>
      <dgm:spPr/>
      <dgm:t>
        <a:bodyPr/>
        <a:lstStyle/>
        <a:p>
          <a:endParaRPr lang="nl-NL"/>
        </a:p>
      </dgm:t>
    </dgm:pt>
    <dgm:pt modelId="{B7C2B90E-E69F-4A6C-94B7-D335A07602AF}">
      <dgm:prSet/>
      <dgm:spPr/>
      <dgm:t>
        <a:bodyPr/>
        <a:lstStyle/>
        <a:p>
          <a:pPr rtl="0"/>
          <a:r>
            <a:rPr lang="nl-NL" smtClean="0"/>
            <a:t>Hoe ziet een piramide van aantallen eruit?</a:t>
          </a:r>
          <a:endParaRPr lang="nl-NL"/>
        </a:p>
      </dgm:t>
    </dgm:pt>
    <dgm:pt modelId="{6AAB986C-672B-42B6-8B7E-FB075850F6FB}" type="parTrans" cxnId="{33AB51FA-171B-4896-9061-7D302EAFA7FF}">
      <dgm:prSet/>
      <dgm:spPr/>
      <dgm:t>
        <a:bodyPr/>
        <a:lstStyle/>
        <a:p>
          <a:endParaRPr lang="nl-NL"/>
        </a:p>
      </dgm:t>
    </dgm:pt>
    <dgm:pt modelId="{78B11656-28E3-4F36-9EA3-1304DFE3F983}" type="sibTrans" cxnId="{33AB51FA-171B-4896-9061-7D302EAFA7FF}">
      <dgm:prSet/>
      <dgm:spPr/>
      <dgm:t>
        <a:bodyPr/>
        <a:lstStyle/>
        <a:p>
          <a:endParaRPr lang="nl-NL"/>
        </a:p>
      </dgm:t>
    </dgm:pt>
    <dgm:pt modelId="{3D87728D-65D5-4802-AE2E-A9141F17613B}">
      <dgm:prSet/>
      <dgm:spPr/>
      <dgm:t>
        <a:bodyPr/>
        <a:lstStyle/>
        <a:p>
          <a:pPr rtl="0"/>
          <a:r>
            <a:rPr lang="nl-NL" smtClean="0"/>
            <a:t>Hoe ziet een piramide van biomassa eruit?</a:t>
          </a:r>
          <a:endParaRPr lang="nl-NL"/>
        </a:p>
      </dgm:t>
    </dgm:pt>
    <dgm:pt modelId="{47912DA6-A35A-4C1C-AE93-A68F96E2941E}" type="parTrans" cxnId="{DA2C3E0A-20D2-4FC6-811D-3753B51B2E30}">
      <dgm:prSet/>
      <dgm:spPr/>
      <dgm:t>
        <a:bodyPr/>
        <a:lstStyle/>
        <a:p>
          <a:endParaRPr lang="nl-NL"/>
        </a:p>
      </dgm:t>
    </dgm:pt>
    <dgm:pt modelId="{6EC224DF-CD8E-40F8-A840-39A1860DE253}" type="sibTrans" cxnId="{DA2C3E0A-20D2-4FC6-811D-3753B51B2E30}">
      <dgm:prSet/>
      <dgm:spPr/>
      <dgm:t>
        <a:bodyPr/>
        <a:lstStyle/>
        <a:p>
          <a:endParaRPr lang="nl-NL"/>
        </a:p>
      </dgm:t>
    </dgm:pt>
    <dgm:pt modelId="{3C29FE2A-EB97-4326-9400-70AC100EAC30}" type="pres">
      <dgm:prSet presAssocID="{BD2BEF8C-1AC5-48DC-A005-EF2AC71A0B9E}" presName="linear" presStyleCnt="0">
        <dgm:presLayoutVars>
          <dgm:animLvl val="lvl"/>
          <dgm:resizeHandles val="exact"/>
        </dgm:presLayoutVars>
      </dgm:prSet>
      <dgm:spPr/>
    </dgm:pt>
    <dgm:pt modelId="{6ECC422E-A67F-4109-B350-521DCD0373C5}" type="pres">
      <dgm:prSet presAssocID="{9A99327F-B1BE-4DB7-B3FB-06D092A2299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9B51F7-369D-41E7-A155-5A8A9DBF4074}" type="pres">
      <dgm:prSet presAssocID="{FAE0CCE0-96D9-46AE-A48A-6CBE418F0C35}" presName="spacer" presStyleCnt="0"/>
      <dgm:spPr/>
    </dgm:pt>
    <dgm:pt modelId="{096AD619-87F5-4F7E-B6D2-949AAC14C94F}" type="pres">
      <dgm:prSet presAssocID="{B7C2B90E-E69F-4A6C-94B7-D335A07602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216C12-F420-4B94-BA29-06140B47BA90}" type="pres">
      <dgm:prSet presAssocID="{78B11656-28E3-4F36-9EA3-1304DFE3F983}" presName="spacer" presStyleCnt="0"/>
      <dgm:spPr/>
    </dgm:pt>
    <dgm:pt modelId="{8FF725CE-BEA4-4A84-98DF-BC2FA64E6892}" type="pres">
      <dgm:prSet presAssocID="{3D87728D-65D5-4802-AE2E-A9141F17613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14D450C-E9BE-4AAF-A27E-4803A9AB956F}" type="presOf" srcId="{3D87728D-65D5-4802-AE2E-A9141F17613B}" destId="{8FF725CE-BEA4-4A84-98DF-BC2FA64E6892}" srcOrd="0" destOrd="0" presId="urn:microsoft.com/office/officeart/2005/8/layout/vList2"/>
    <dgm:cxn modelId="{33AB51FA-171B-4896-9061-7D302EAFA7FF}" srcId="{BD2BEF8C-1AC5-48DC-A005-EF2AC71A0B9E}" destId="{B7C2B90E-E69F-4A6C-94B7-D335A07602AF}" srcOrd="1" destOrd="0" parTransId="{6AAB986C-672B-42B6-8B7E-FB075850F6FB}" sibTransId="{78B11656-28E3-4F36-9EA3-1304DFE3F983}"/>
    <dgm:cxn modelId="{59737AB0-D361-4EF1-BE80-2679889A638C}" type="presOf" srcId="{B7C2B90E-E69F-4A6C-94B7-D335A07602AF}" destId="{096AD619-87F5-4F7E-B6D2-949AAC14C94F}" srcOrd="0" destOrd="0" presId="urn:microsoft.com/office/officeart/2005/8/layout/vList2"/>
    <dgm:cxn modelId="{EA8A08A2-5345-48D0-A621-3B30CAF58361}" type="presOf" srcId="{9A99327F-B1BE-4DB7-B3FB-06D092A2299F}" destId="{6ECC422E-A67F-4109-B350-521DCD0373C5}" srcOrd="0" destOrd="0" presId="urn:microsoft.com/office/officeart/2005/8/layout/vList2"/>
    <dgm:cxn modelId="{D8CAC35F-0E76-441F-973F-3568B43A7ABA}" srcId="{BD2BEF8C-1AC5-48DC-A005-EF2AC71A0B9E}" destId="{9A99327F-B1BE-4DB7-B3FB-06D092A2299F}" srcOrd="0" destOrd="0" parTransId="{02D51F04-2451-44FC-B4C9-959CBE5554C6}" sibTransId="{FAE0CCE0-96D9-46AE-A48A-6CBE418F0C35}"/>
    <dgm:cxn modelId="{19999A9A-AAE9-4ABF-A884-7995C9D9FA3A}" type="presOf" srcId="{BD2BEF8C-1AC5-48DC-A005-EF2AC71A0B9E}" destId="{3C29FE2A-EB97-4326-9400-70AC100EAC30}" srcOrd="0" destOrd="0" presId="urn:microsoft.com/office/officeart/2005/8/layout/vList2"/>
    <dgm:cxn modelId="{DA2C3E0A-20D2-4FC6-811D-3753B51B2E30}" srcId="{BD2BEF8C-1AC5-48DC-A005-EF2AC71A0B9E}" destId="{3D87728D-65D5-4802-AE2E-A9141F17613B}" srcOrd="2" destOrd="0" parTransId="{47912DA6-A35A-4C1C-AE93-A68F96E2941E}" sibTransId="{6EC224DF-CD8E-40F8-A840-39A1860DE253}"/>
    <dgm:cxn modelId="{1715E8D6-C97E-43FA-A398-026843571958}" type="presParOf" srcId="{3C29FE2A-EB97-4326-9400-70AC100EAC30}" destId="{6ECC422E-A67F-4109-B350-521DCD0373C5}" srcOrd="0" destOrd="0" presId="urn:microsoft.com/office/officeart/2005/8/layout/vList2"/>
    <dgm:cxn modelId="{502147EE-F38A-4DD9-92B3-3DD006962C89}" type="presParOf" srcId="{3C29FE2A-EB97-4326-9400-70AC100EAC30}" destId="{B49B51F7-369D-41E7-A155-5A8A9DBF4074}" srcOrd="1" destOrd="0" presId="urn:microsoft.com/office/officeart/2005/8/layout/vList2"/>
    <dgm:cxn modelId="{0294CF77-B614-4F37-95E9-4734D12CBA5E}" type="presParOf" srcId="{3C29FE2A-EB97-4326-9400-70AC100EAC30}" destId="{096AD619-87F5-4F7E-B6D2-949AAC14C94F}" srcOrd="2" destOrd="0" presId="urn:microsoft.com/office/officeart/2005/8/layout/vList2"/>
    <dgm:cxn modelId="{862146EF-8DAA-4F60-AE37-AC306E851FC1}" type="presParOf" srcId="{3C29FE2A-EB97-4326-9400-70AC100EAC30}" destId="{21216C12-F420-4B94-BA29-06140B47BA90}" srcOrd="3" destOrd="0" presId="urn:microsoft.com/office/officeart/2005/8/layout/vList2"/>
    <dgm:cxn modelId="{7E36153A-A6DD-4050-9532-5FE0810561B2}" type="presParOf" srcId="{3C29FE2A-EB97-4326-9400-70AC100EAC30}" destId="{8FF725CE-BEA4-4A84-98DF-BC2FA64E68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B3DF11D-DE68-4A7E-A0C5-1C6CEE92B0B5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3F7A9848-0D98-4526-A969-1E160FED7248}">
      <dgm:prSet/>
      <dgm:spPr/>
      <dgm:t>
        <a:bodyPr/>
        <a:lstStyle/>
        <a:p>
          <a:pPr algn="ctr" rtl="0"/>
          <a:r>
            <a:rPr lang="nl-NL" dirty="0" smtClean="0"/>
            <a:t>Eik – rups – koolmees – havik</a:t>
          </a:r>
          <a:endParaRPr lang="nl-NL" dirty="0"/>
        </a:p>
      </dgm:t>
    </dgm:pt>
    <dgm:pt modelId="{C3959EBD-9AE1-4B0B-864B-E78D9AFD91C4}" type="parTrans" cxnId="{104595D5-127F-4732-A033-41F0C3368433}">
      <dgm:prSet/>
      <dgm:spPr/>
      <dgm:t>
        <a:bodyPr/>
        <a:lstStyle/>
        <a:p>
          <a:endParaRPr lang="nl-NL"/>
        </a:p>
      </dgm:t>
    </dgm:pt>
    <dgm:pt modelId="{2742579D-2644-4A9E-9EE9-439B37A15E66}" type="sibTrans" cxnId="{104595D5-127F-4732-A033-41F0C3368433}">
      <dgm:prSet/>
      <dgm:spPr/>
      <dgm:t>
        <a:bodyPr/>
        <a:lstStyle/>
        <a:p>
          <a:endParaRPr lang="nl-NL"/>
        </a:p>
      </dgm:t>
    </dgm:pt>
    <dgm:pt modelId="{BE44F86C-8131-4314-A839-4878124DA895}" type="pres">
      <dgm:prSet presAssocID="{DB3DF11D-DE68-4A7E-A0C5-1C6CEE92B0B5}" presName="linear" presStyleCnt="0">
        <dgm:presLayoutVars>
          <dgm:animLvl val="lvl"/>
          <dgm:resizeHandles val="exact"/>
        </dgm:presLayoutVars>
      </dgm:prSet>
      <dgm:spPr/>
    </dgm:pt>
    <dgm:pt modelId="{DFFF7D61-4C60-4EDA-8911-6E8C923E8118}" type="pres">
      <dgm:prSet presAssocID="{3F7A9848-0D98-4526-A969-1E160FED72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263A81B-A4B5-4006-A55E-5997A1F9EFB5}" type="presOf" srcId="{3F7A9848-0D98-4526-A969-1E160FED7248}" destId="{DFFF7D61-4C60-4EDA-8911-6E8C923E8118}" srcOrd="0" destOrd="0" presId="urn:microsoft.com/office/officeart/2005/8/layout/vList2"/>
    <dgm:cxn modelId="{EFA4B7BC-BAFC-4C57-A207-A1546DCDA219}" type="presOf" srcId="{DB3DF11D-DE68-4A7E-A0C5-1C6CEE92B0B5}" destId="{BE44F86C-8131-4314-A839-4878124DA895}" srcOrd="0" destOrd="0" presId="urn:microsoft.com/office/officeart/2005/8/layout/vList2"/>
    <dgm:cxn modelId="{104595D5-127F-4732-A033-41F0C3368433}" srcId="{DB3DF11D-DE68-4A7E-A0C5-1C6CEE92B0B5}" destId="{3F7A9848-0D98-4526-A969-1E160FED7248}" srcOrd="0" destOrd="0" parTransId="{C3959EBD-9AE1-4B0B-864B-E78D9AFD91C4}" sibTransId="{2742579D-2644-4A9E-9EE9-439B37A15E66}"/>
    <dgm:cxn modelId="{B7F3E2FB-E19F-49B3-B936-47BF2A02F53F}" type="presParOf" srcId="{BE44F86C-8131-4314-A839-4878124DA895}" destId="{DFFF7D61-4C60-4EDA-8911-6E8C923E81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806B080-0170-4B46-92F7-E3AEACE9A471}" type="doc">
      <dgm:prSet loTypeId="urn:microsoft.com/office/officeart/2005/8/layout/p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D5A45D62-84BA-4471-9379-519405978CE9}">
      <dgm:prSet/>
      <dgm:spPr/>
      <dgm:t>
        <a:bodyPr/>
        <a:lstStyle/>
        <a:p>
          <a:pPr rtl="0"/>
          <a:r>
            <a:rPr lang="nl-NL" smtClean="0"/>
            <a:t>Piramide van aantallen</a:t>
          </a:r>
          <a:endParaRPr lang="nl-NL"/>
        </a:p>
      </dgm:t>
    </dgm:pt>
    <dgm:pt modelId="{29BCE09B-BDC1-40C0-A482-C4CA6B9C108C}" type="parTrans" cxnId="{107C58D0-0A9B-49B9-B0E2-A97ACFDC5931}">
      <dgm:prSet/>
      <dgm:spPr/>
      <dgm:t>
        <a:bodyPr/>
        <a:lstStyle/>
        <a:p>
          <a:endParaRPr lang="nl-NL"/>
        </a:p>
      </dgm:t>
    </dgm:pt>
    <dgm:pt modelId="{6BC17D57-DD97-47EC-AFE2-E1A1CEB6D65E}" type="sibTrans" cxnId="{107C58D0-0A9B-49B9-B0E2-A97ACFDC5931}">
      <dgm:prSet/>
      <dgm:spPr/>
      <dgm:t>
        <a:bodyPr/>
        <a:lstStyle/>
        <a:p>
          <a:endParaRPr lang="nl-NL"/>
        </a:p>
      </dgm:t>
    </dgm:pt>
    <dgm:pt modelId="{539A83A9-4771-41E5-B675-FB4462684666}">
      <dgm:prSet/>
      <dgm:spPr/>
      <dgm:t>
        <a:bodyPr/>
        <a:lstStyle/>
        <a:p>
          <a:pPr rtl="0"/>
          <a:r>
            <a:rPr lang="nl-NL" dirty="0" smtClean="0"/>
            <a:t>Piramide van biomassa</a:t>
          </a:r>
          <a:endParaRPr lang="nl-NL" dirty="0"/>
        </a:p>
      </dgm:t>
    </dgm:pt>
    <dgm:pt modelId="{73BC36DD-6F5B-487E-8526-51EAFAB9B252}" type="parTrans" cxnId="{7D03E39C-8B48-453B-8CE6-CA4BFD22C9C8}">
      <dgm:prSet/>
      <dgm:spPr/>
      <dgm:t>
        <a:bodyPr/>
        <a:lstStyle/>
        <a:p>
          <a:endParaRPr lang="nl-NL"/>
        </a:p>
      </dgm:t>
    </dgm:pt>
    <dgm:pt modelId="{9BDE0F5B-39E0-48D6-A7A3-0276B3F44206}" type="sibTrans" cxnId="{7D03E39C-8B48-453B-8CE6-CA4BFD22C9C8}">
      <dgm:prSet/>
      <dgm:spPr/>
      <dgm:t>
        <a:bodyPr/>
        <a:lstStyle/>
        <a:p>
          <a:endParaRPr lang="nl-NL"/>
        </a:p>
      </dgm:t>
    </dgm:pt>
    <dgm:pt modelId="{86E4748A-7367-4983-9428-F268A2FEC66A}" type="pres">
      <dgm:prSet presAssocID="{E806B080-0170-4B46-92F7-E3AEACE9A471}" presName="Name0" presStyleCnt="0">
        <dgm:presLayoutVars>
          <dgm:dir/>
          <dgm:resizeHandles val="exact"/>
        </dgm:presLayoutVars>
      </dgm:prSet>
      <dgm:spPr/>
    </dgm:pt>
    <dgm:pt modelId="{22F3A915-8D56-4F93-B631-11F0EC819052}" type="pres">
      <dgm:prSet presAssocID="{E806B080-0170-4B46-92F7-E3AEACE9A471}" presName="bkgdShp" presStyleLbl="alignAccFollowNode1" presStyleIdx="0" presStyleCnt="1"/>
      <dgm:spPr/>
    </dgm:pt>
    <dgm:pt modelId="{9D3B1425-AC6B-4F7A-A70A-FB3CB05F0A14}" type="pres">
      <dgm:prSet presAssocID="{E806B080-0170-4B46-92F7-E3AEACE9A471}" presName="linComp" presStyleCnt="0"/>
      <dgm:spPr/>
    </dgm:pt>
    <dgm:pt modelId="{3338504F-4577-47F7-B9FF-A4DCE0C22014}" type="pres">
      <dgm:prSet presAssocID="{D5A45D62-84BA-4471-9379-519405978CE9}" presName="compNode" presStyleCnt="0"/>
      <dgm:spPr/>
    </dgm:pt>
    <dgm:pt modelId="{7E4BA554-A321-40D1-9AB3-BC23F5B40FF5}" type="pres">
      <dgm:prSet presAssocID="{D5A45D62-84BA-4471-9379-519405978CE9}" presName="node" presStyleLbl="node1" presStyleIdx="0" presStyleCnt="2" custScaleY="64633">
        <dgm:presLayoutVars>
          <dgm:bulletEnabled val="1"/>
        </dgm:presLayoutVars>
      </dgm:prSet>
      <dgm:spPr/>
    </dgm:pt>
    <dgm:pt modelId="{F15037F9-3784-4554-81F8-C10CB36FBF94}" type="pres">
      <dgm:prSet presAssocID="{D5A45D62-84BA-4471-9379-519405978CE9}" presName="invisiNode" presStyleLbl="node1" presStyleIdx="0" presStyleCnt="2"/>
      <dgm:spPr/>
    </dgm:pt>
    <dgm:pt modelId="{F9F0DA95-50FC-467B-8B57-894A7C7D90E4}" type="pres">
      <dgm:prSet presAssocID="{D5A45D62-84BA-4471-9379-519405978CE9}" presName="imagNode" presStyleLbl="fgImgPlace1" presStyleIdx="0" presStyleCnt="2" custScaleY="16074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72B11DA-0957-4C6C-8081-FC6B377A2D8B}" type="pres">
      <dgm:prSet presAssocID="{6BC17D57-DD97-47EC-AFE2-E1A1CEB6D65E}" presName="sibTrans" presStyleLbl="sibTrans2D1" presStyleIdx="0" presStyleCnt="0"/>
      <dgm:spPr/>
    </dgm:pt>
    <dgm:pt modelId="{04962BDD-ADAA-4925-93EE-B67982D090A2}" type="pres">
      <dgm:prSet presAssocID="{539A83A9-4771-41E5-B675-FB4462684666}" presName="compNode" presStyleCnt="0"/>
      <dgm:spPr/>
    </dgm:pt>
    <dgm:pt modelId="{9B8C19EE-E750-4FD9-B462-C58960118873}" type="pres">
      <dgm:prSet presAssocID="{539A83A9-4771-41E5-B675-FB4462684666}" presName="node" presStyleLbl="node1" presStyleIdx="1" presStyleCnt="2" custScaleY="64578">
        <dgm:presLayoutVars>
          <dgm:bulletEnabled val="1"/>
        </dgm:presLayoutVars>
      </dgm:prSet>
      <dgm:spPr/>
    </dgm:pt>
    <dgm:pt modelId="{16875C4F-A4DB-4C16-BDFB-5A91F9904834}" type="pres">
      <dgm:prSet presAssocID="{539A83A9-4771-41E5-B675-FB4462684666}" presName="invisiNode" presStyleLbl="node1" presStyleIdx="1" presStyleCnt="2"/>
      <dgm:spPr/>
    </dgm:pt>
    <dgm:pt modelId="{F977480E-AF03-4CA4-BADC-7C80AE97E7CB}" type="pres">
      <dgm:prSet presAssocID="{539A83A9-4771-41E5-B675-FB4462684666}" presName="imagNode" presStyleLbl="fgImgPlace1" presStyleIdx="1" presStyleCnt="2" custScaleY="15844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6E7ADC55-2A02-4BFB-A24D-DABC06E3D2D2}" type="presOf" srcId="{D5A45D62-84BA-4471-9379-519405978CE9}" destId="{7E4BA554-A321-40D1-9AB3-BC23F5B40FF5}" srcOrd="0" destOrd="0" presId="urn:microsoft.com/office/officeart/2005/8/layout/pList2"/>
    <dgm:cxn modelId="{7D03E39C-8B48-453B-8CE6-CA4BFD22C9C8}" srcId="{E806B080-0170-4B46-92F7-E3AEACE9A471}" destId="{539A83A9-4771-41E5-B675-FB4462684666}" srcOrd="1" destOrd="0" parTransId="{73BC36DD-6F5B-487E-8526-51EAFAB9B252}" sibTransId="{9BDE0F5B-39E0-48D6-A7A3-0276B3F44206}"/>
    <dgm:cxn modelId="{01417A83-B0C2-4E20-A4A6-121FFCDD923B}" type="presOf" srcId="{E806B080-0170-4B46-92F7-E3AEACE9A471}" destId="{86E4748A-7367-4983-9428-F268A2FEC66A}" srcOrd="0" destOrd="0" presId="urn:microsoft.com/office/officeart/2005/8/layout/pList2"/>
    <dgm:cxn modelId="{6891FBFF-BC3B-4B9F-B7F2-D052F5E77FAF}" type="presOf" srcId="{539A83A9-4771-41E5-B675-FB4462684666}" destId="{9B8C19EE-E750-4FD9-B462-C58960118873}" srcOrd="0" destOrd="0" presId="urn:microsoft.com/office/officeart/2005/8/layout/pList2"/>
    <dgm:cxn modelId="{3429CACD-70C6-43B1-98F7-4BA2FE6C0DB5}" type="presOf" srcId="{6BC17D57-DD97-47EC-AFE2-E1A1CEB6D65E}" destId="{072B11DA-0957-4C6C-8081-FC6B377A2D8B}" srcOrd="0" destOrd="0" presId="urn:microsoft.com/office/officeart/2005/8/layout/pList2"/>
    <dgm:cxn modelId="{107C58D0-0A9B-49B9-B0E2-A97ACFDC5931}" srcId="{E806B080-0170-4B46-92F7-E3AEACE9A471}" destId="{D5A45D62-84BA-4471-9379-519405978CE9}" srcOrd="0" destOrd="0" parTransId="{29BCE09B-BDC1-40C0-A482-C4CA6B9C108C}" sibTransId="{6BC17D57-DD97-47EC-AFE2-E1A1CEB6D65E}"/>
    <dgm:cxn modelId="{6238BB15-3C75-46FE-8057-C94C712217F1}" type="presParOf" srcId="{86E4748A-7367-4983-9428-F268A2FEC66A}" destId="{22F3A915-8D56-4F93-B631-11F0EC819052}" srcOrd="0" destOrd="0" presId="urn:microsoft.com/office/officeart/2005/8/layout/pList2"/>
    <dgm:cxn modelId="{82C86E43-6CDC-457D-B636-315FB19E6249}" type="presParOf" srcId="{86E4748A-7367-4983-9428-F268A2FEC66A}" destId="{9D3B1425-AC6B-4F7A-A70A-FB3CB05F0A14}" srcOrd="1" destOrd="0" presId="urn:microsoft.com/office/officeart/2005/8/layout/pList2"/>
    <dgm:cxn modelId="{46E27435-7343-42D1-8FCD-2D3CB017DEA5}" type="presParOf" srcId="{9D3B1425-AC6B-4F7A-A70A-FB3CB05F0A14}" destId="{3338504F-4577-47F7-B9FF-A4DCE0C22014}" srcOrd="0" destOrd="0" presId="urn:microsoft.com/office/officeart/2005/8/layout/pList2"/>
    <dgm:cxn modelId="{5AB7A423-9760-4D8D-990D-F73D6ED885F7}" type="presParOf" srcId="{3338504F-4577-47F7-B9FF-A4DCE0C22014}" destId="{7E4BA554-A321-40D1-9AB3-BC23F5B40FF5}" srcOrd="0" destOrd="0" presId="urn:microsoft.com/office/officeart/2005/8/layout/pList2"/>
    <dgm:cxn modelId="{1803F774-814A-430C-B332-4BBAA2E36203}" type="presParOf" srcId="{3338504F-4577-47F7-B9FF-A4DCE0C22014}" destId="{F15037F9-3784-4554-81F8-C10CB36FBF94}" srcOrd="1" destOrd="0" presId="urn:microsoft.com/office/officeart/2005/8/layout/pList2"/>
    <dgm:cxn modelId="{048752D8-B617-45D6-B3D1-DC497FF1A3FA}" type="presParOf" srcId="{3338504F-4577-47F7-B9FF-A4DCE0C22014}" destId="{F9F0DA95-50FC-467B-8B57-894A7C7D90E4}" srcOrd="2" destOrd="0" presId="urn:microsoft.com/office/officeart/2005/8/layout/pList2"/>
    <dgm:cxn modelId="{0CCF9742-E6D2-4A81-8366-1858ADE5B26B}" type="presParOf" srcId="{9D3B1425-AC6B-4F7A-A70A-FB3CB05F0A14}" destId="{072B11DA-0957-4C6C-8081-FC6B377A2D8B}" srcOrd="1" destOrd="0" presId="urn:microsoft.com/office/officeart/2005/8/layout/pList2"/>
    <dgm:cxn modelId="{4B3DEBC1-14DC-42AE-AD02-BD79C0C350A0}" type="presParOf" srcId="{9D3B1425-AC6B-4F7A-A70A-FB3CB05F0A14}" destId="{04962BDD-ADAA-4925-93EE-B67982D090A2}" srcOrd="2" destOrd="0" presId="urn:microsoft.com/office/officeart/2005/8/layout/pList2"/>
    <dgm:cxn modelId="{206A0226-1CD2-4D78-A3A0-0A0474EF2352}" type="presParOf" srcId="{04962BDD-ADAA-4925-93EE-B67982D090A2}" destId="{9B8C19EE-E750-4FD9-B462-C58960118873}" srcOrd="0" destOrd="0" presId="urn:microsoft.com/office/officeart/2005/8/layout/pList2"/>
    <dgm:cxn modelId="{BE0D997D-E88E-4907-B88D-662D4017CC4F}" type="presParOf" srcId="{04962BDD-ADAA-4925-93EE-B67982D090A2}" destId="{16875C4F-A4DB-4C16-BDFB-5A91F9904834}" srcOrd="1" destOrd="0" presId="urn:microsoft.com/office/officeart/2005/8/layout/pList2"/>
    <dgm:cxn modelId="{114D85FB-B375-4BB1-806D-CB221DA3E4A0}" type="presParOf" srcId="{04962BDD-ADAA-4925-93EE-B67982D090A2}" destId="{F977480E-AF03-4CA4-BADC-7C80AE97E7CB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C5F2F-CAAD-4670-B2DE-DC2C2009CD22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8C9F17AC-98C1-4543-AA82-73C7E1E0F3D2}">
      <dgm:prSet/>
      <dgm:spPr/>
      <dgm:t>
        <a:bodyPr/>
        <a:lstStyle/>
        <a:p>
          <a:pPr algn="ctr" rtl="0"/>
          <a:r>
            <a:rPr lang="nl-NL" smtClean="0"/>
            <a:t>Piramides van aantallen</a:t>
          </a:r>
          <a:endParaRPr lang="nl-NL"/>
        </a:p>
      </dgm:t>
    </dgm:pt>
    <dgm:pt modelId="{7EAC0702-2BCA-459D-9522-B7D39DFEA7C4}" type="parTrans" cxnId="{9E6F94F4-E8B5-447C-851F-68681C14ECA8}">
      <dgm:prSet/>
      <dgm:spPr/>
      <dgm:t>
        <a:bodyPr/>
        <a:lstStyle/>
        <a:p>
          <a:pPr algn="ctr"/>
          <a:endParaRPr lang="nl-NL"/>
        </a:p>
      </dgm:t>
    </dgm:pt>
    <dgm:pt modelId="{1C22D124-8D52-4A16-9BAA-E5F9AD4DCBEA}" type="sibTrans" cxnId="{9E6F94F4-E8B5-447C-851F-68681C14ECA8}">
      <dgm:prSet/>
      <dgm:spPr/>
      <dgm:t>
        <a:bodyPr/>
        <a:lstStyle/>
        <a:p>
          <a:pPr algn="ctr"/>
          <a:endParaRPr lang="nl-NL"/>
        </a:p>
      </dgm:t>
    </dgm:pt>
    <dgm:pt modelId="{33BE06B9-44AC-4BAC-941F-63BA9C967A43}">
      <dgm:prSet/>
      <dgm:spPr/>
      <dgm:t>
        <a:bodyPr/>
        <a:lstStyle/>
        <a:p>
          <a:pPr algn="ctr" rtl="0"/>
          <a:r>
            <a:rPr lang="nl-NL" dirty="0" smtClean="0"/>
            <a:t>Piramides van biomassa</a:t>
          </a:r>
          <a:endParaRPr lang="nl-NL" dirty="0"/>
        </a:p>
      </dgm:t>
    </dgm:pt>
    <dgm:pt modelId="{3344DFF4-38CF-49D0-A4E1-CC26EF1D2018}" type="parTrans" cxnId="{C15AA31C-9881-4381-B41F-0FA8B46C980B}">
      <dgm:prSet/>
      <dgm:spPr/>
      <dgm:t>
        <a:bodyPr/>
        <a:lstStyle/>
        <a:p>
          <a:pPr algn="ctr"/>
          <a:endParaRPr lang="nl-NL"/>
        </a:p>
      </dgm:t>
    </dgm:pt>
    <dgm:pt modelId="{BA01B427-FF47-41A8-BD00-4A84D4922894}" type="sibTrans" cxnId="{C15AA31C-9881-4381-B41F-0FA8B46C980B}">
      <dgm:prSet/>
      <dgm:spPr/>
      <dgm:t>
        <a:bodyPr/>
        <a:lstStyle/>
        <a:p>
          <a:pPr algn="ctr"/>
          <a:endParaRPr lang="nl-NL"/>
        </a:p>
      </dgm:t>
    </dgm:pt>
    <dgm:pt modelId="{E7CDAD8D-8782-4C42-AAB2-F234B155F9AB}" type="pres">
      <dgm:prSet presAssocID="{5FCC5F2F-CAAD-4670-B2DE-DC2C2009CD22}" presName="linear" presStyleCnt="0">
        <dgm:presLayoutVars>
          <dgm:animLvl val="lvl"/>
          <dgm:resizeHandles val="exact"/>
        </dgm:presLayoutVars>
      </dgm:prSet>
      <dgm:spPr/>
    </dgm:pt>
    <dgm:pt modelId="{EA819394-B41F-4013-8A71-723BC6691C41}" type="pres">
      <dgm:prSet presAssocID="{8C9F17AC-98C1-4543-AA82-73C7E1E0F3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C05215-16C3-4E60-B3C3-D84E3A9194A4}" type="pres">
      <dgm:prSet presAssocID="{1C22D124-8D52-4A16-9BAA-E5F9AD4DCBEA}" presName="spacer" presStyleCnt="0"/>
      <dgm:spPr/>
    </dgm:pt>
    <dgm:pt modelId="{78A3853F-0C08-4240-878D-1463D6F09F04}" type="pres">
      <dgm:prSet presAssocID="{33BE06B9-44AC-4BAC-941F-63BA9C967A4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15AA31C-9881-4381-B41F-0FA8B46C980B}" srcId="{5FCC5F2F-CAAD-4670-B2DE-DC2C2009CD22}" destId="{33BE06B9-44AC-4BAC-941F-63BA9C967A43}" srcOrd="1" destOrd="0" parTransId="{3344DFF4-38CF-49D0-A4E1-CC26EF1D2018}" sibTransId="{BA01B427-FF47-41A8-BD00-4A84D4922894}"/>
    <dgm:cxn modelId="{07CEFFA1-4ECC-4FC2-8EB1-A75D23322398}" type="presOf" srcId="{5FCC5F2F-CAAD-4670-B2DE-DC2C2009CD22}" destId="{E7CDAD8D-8782-4C42-AAB2-F234B155F9AB}" srcOrd="0" destOrd="0" presId="urn:microsoft.com/office/officeart/2005/8/layout/vList2"/>
    <dgm:cxn modelId="{13C7C493-1E4F-4A23-B306-73B024C83457}" type="presOf" srcId="{8C9F17AC-98C1-4543-AA82-73C7E1E0F3D2}" destId="{EA819394-B41F-4013-8A71-723BC6691C41}" srcOrd="0" destOrd="0" presId="urn:microsoft.com/office/officeart/2005/8/layout/vList2"/>
    <dgm:cxn modelId="{9E6F94F4-E8B5-447C-851F-68681C14ECA8}" srcId="{5FCC5F2F-CAAD-4670-B2DE-DC2C2009CD22}" destId="{8C9F17AC-98C1-4543-AA82-73C7E1E0F3D2}" srcOrd="0" destOrd="0" parTransId="{7EAC0702-2BCA-459D-9522-B7D39DFEA7C4}" sibTransId="{1C22D124-8D52-4A16-9BAA-E5F9AD4DCBEA}"/>
    <dgm:cxn modelId="{AE68656D-539C-4894-A877-C4259D20365A}" type="presOf" srcId="{33BE06B9-44AC-4BAC-941F-63BA9C967A43}" destId="{78A3853F-0C08-4240-878D-1463D6F09F04}" srcOrd="0" destOrd="0" presId="urn:microsoft.com/office/officeart/2005/8/layout/vList2"/>
    <dgm:cxn modelId="{38BA7CEB-E8CD-4B42-8341-A25E3FAA549F}" type="presParOf" srcId="{E7CDAD8D-8782-4C42-AAB2-F234B155F9AB}" destId="{EA819394-B41F-4013-8A71-723BC6691C41}" srcOrd="0" destOrd="0" presId="urn:microsoft.com/office/officeart/2005/8/layout/vList2"/>
    <dgm:cxn modelId="{D711F763-E1D8-4E9D-B2FF-BE4E2A009F2D}" type="presParOf" srcId="{E7CDAD8D-8782-4C42-AAB2-F234B155F9AB}" destId="{2AC05215-16C3-4E60-B3C3-D84E3A9194A4}" srcOrd="1" destOrd="0" presId="urn:microsoft.com/office/officeart/2005/8/layout/vList2"/>
    <dgm:cxn modelId="{0BFFD4FF-B246-43CA-AA3D-14CC949AB744}" type="presParOf" srcId="{E7CDAD8D-8782-4C42-AAB2-F234B155F9AB}" destId="{78A3853F-0C08-4240-878D-1463D6F09F0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19BCD-B4B4-4DEE-883B-641AE9250A6C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845D5210-47C7-4A89-A5B3-AF4B41E1A258}">
      <dgm:prSet/>
      <dgm:spPr/>
      <dgm:t>
        <a:bodyPr/>
        <a:lstStyle/>
        <a:p>
          <a:pPr algn="ctr" rtl="0"/>
          <a:r>
            <a:rPr lang="nl-NL" dirty="0" smtClean="0"/>
            <a:t>Waarom een piramide?</a:t>
          </a:r>
          <a:endParaRPr lang="nl-NL" dirty="0"/>
        </a:p>
      </dgm:t>
    </dgm:pt>
    <dgm:pt modelId="{75D7B9CC-BE6D-42AA-B5A0-8518045EC226}" type="parTrans" cxnId="{B33C3F0B-D025-4EEC-9BB2-16457D8EF534}">
      <dgm:prSet/>
      <dgm:spPr/>
      <dgm:t>
        <a:bodyPr/>
        <a:lstStyle/>
        <a:p>
          <a:endParaRPr lang="nl-NL"/>
        </a:p>
      </dgm:t>
    </dgm:pt>
    <dgm:pt modelId="{8420AD95-C009-45CD-AD8B-61C45E84447C}" type="sibTrans" cxnId="{B33C3F0B-D025-4EEC-9BB2-16457D8EF534}">
      <dgm:prSet/>
      <dgm:spPr/>
      <dgm:t>
        <a:bodyPr/>
        <a:lstStyle/>
        <a:p>
          <a:endParaRPr lang="nl-NL"/>
        </a:p>
      </dgm:t>
    </dgm:pt>
    <dgm:pt modelId="{8A7BBFD5-8A61-4C54-9BBB-807FDE2F8001}" type="pres">
      <dgm:prSet presAssocID="{BD719BCD-B4B4-4DEE-883B-641AE9250A6C}" presName="linear" presStyleCnt="0">
        <dgm:presLayoutVars>
          <dgm:animLvl val="lvl"/>
          <dgm:resizeHandles val="exact"/>
        </dgm:presLayoutVars>
      </dgm:prSet>
      <dgm:spPr/>
    </dgm:pt>
    <dgm:pt modelId="{2CE78378-9510-4F52-895F-7271F018CCBC}" type="pres">
      <dgm:prSet presAssocID="{845D5210-47C7-4A89-A5B3-AF4B41E1A25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33C3F0B-D025-4EEC-9BB2-16457D8EF534}" srcId="{BD719BCD-B4B4-4DEE-883B-641AE9250A6C}" destId="{845D5210-47C7-4A89-A5B3-AF4B41E1A258}" srcOrd="0" destOrd="0" parTransId="{75D7B9CC-BE6D-42AA-B5A0-8518045EC226}" sibTransId="{8420AD95-C009-45CD-AD8B-61C45E84447C}"/>
    <dgm:cxn modelId="{754D551E-35CB-4AA1-AE66-AE2B3041E9B4}" type="presOf" srcId="{BD719BCD-B4B4-4DEE-883B-641AE9250A6C}" destId="{8A7BBFD5-8A61-4C54-9BBB-807FDE2F8001}" srcOrd="0" destOrd="0" presId="urn:microsoft.com/office/officeart/2005/8/layout/vList2"/>
    <dgm:cxn modelId="{2525682D-A192-4872-80D9-487B1D43BE74}" type="presOf" srcId="{845D5210-47C7-4A89-A5B3-AF4B41E1A258}" destId="{2CE78378-9510-4F52-895F-7271F018CCBC}" srcOrd="0" destOrd="0" presId="urn:microsoft.com/office/officeart/2005/8/layout/vList2"/>
    <dgm:cxn modelId="{E6B9E257-FC6F-48AF-9E4B-3ECF593CCA56}" type="presParOf" srcId="{8A7BBFD5-8A61-4C54-9BBB-807FDE2F8001}" destId="{2CE78378-9510-4F52-895F-7271F018CCB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59EEAC-EF91-4633-835C-FD8E87E072A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B3A1AC0D-DB18-4BB8-A92D-BA03286D4A42}">
      <dgm:prSet/>
      <dgm:spPr/>
      <dgm:t>
        <a:bodyPr/>
        <a:lstStyle/>
        <a:p>
          <a:pPr algn="ctr" rtl="0"/>
          <a:r>
            <a:rPr lang="nl-NL" dirty="0" smtClean="0"/>
            <a:t>Elke volgende schakel </a:t>
          </a:r>
          <a:r>
            <a:rPr lang="nl-NL" dirty="0" smtClean="0">
              <a:sym typeface="Wingdings"/>
            </a:rPr>
            <a:t>bestaat uit</a:t>
          </a:r>
          <a:r>
            <a:rPr lang="nl-NL" dirty="0" smtClean="0"/>
            <a:t> minder organismen</a:t>
          </a:r>
          <a:endParaRPr lang="nl-NL" dirty="0"/>
        </a:p>
      </dgm:t>
    </dgm:pt>
    <dgm:pt modelId="{82F24A3F-5752-477D-BC3E-F41B27F1FEA5}" type="parTrans" cxnId="{CF092A9A-C2CE-458E-A987-E20A7F9E8464}">
      <dgm:prSet/>
      <dgm:spPr/>
      <dgm:t>
        <a:bodyPr/>
        <a:lstStyle/>
        <a:p>
          <a:pPr algn="ctr"/>
          <a:endParaRPr lang="nl-NL"/>
        </a:p>
      </dgm:t>
    </dgm:pt>
    <dgm:pt modelId="{1845A136-2CD7-42D7-B191-6A3A0C1FB45C}" type="sibTrans" cxnId="{CF092A9A-C2CE-458E-A987-E20A7F9E8464}">
      <dgm:prSet/>
      <dgm:spPr/>
      <dgm:t>
        <a:bodyPr/>
        <a:lstStyle/>
        <a:p>
          <a:pPr algn="ctr"/>
          <a:endParaRPr lang="nl-NL"/>
        </a:p>
      </dgm:t>
    </dgm:pt>
    <dgm:pt modelId="{61FF5ED6-DB1C-46CC-86D8-D16B4CDB6843}">
      <dgm:prSet/>
      <dgm:spPr/>
      <dgm:t>
        <a:bodyPr/>
        <a:lstStyle/>
        <a:p>
          <a:pPr algn="ctr" rtl="0"/>
          <a:r>
            <a:rPr lang="nl-NL" dirty="0" smtClean="0"/>
            <a:t>Alle organismen van één schakel van voedselketen bij elkaar </a:t>
          </a:r>
          <a:endParaRPr lang="nl-NL" dirty="0"/>
        </a:p>
      </dgm:t>
    </dgm:pt>
    <dgm:pt modelId="{2C3A22C1-BE51-4543-AC86-8EE5DE90EFCB}" type="parTrans" cxnId="{937EF89F-917D-4842-9F56-021AB65B4C2D}">
      <dgm:prSet/>
      <dgm:spPr/>
      <dgm:t>
        <a:bodyPr/>
        <a:lstStyle/>
        <a:p>
          <a:endParaRPr lang="nl-NL"/>
        </a:p>
      </dgm:t>
    </dgm:pt>
    <dgm:pt modelId="{F68B9629-CD49-4D6C-A82F-36E53682E4B5}" type="sibTrans" cxnId="{937EF89F-917D-4842-9F56-021AB65B4C2D}">
      <dgm:prSet/>
      <dgm:spPr/>
      <dgm:t>
        <a:bodyPr/>
        <a:lstStyle/>
        <a:p>
          <a:endParaRPr lang="nl-NL"/>
        </a:p>
      </dgm:t>
    </dgm:pt>
    <dgm:pt modelId="{66F93DC6-82EC-420C-A687-54ED84D41D2F}" type="pres">
      <dgm:prSet presAssocID="{F159EEAC-EF91-4633-835C-FD8E87E072AF}" presName="linear" presStyleCnt="0">
        <dgm:presLayoutVars>
          <dgm:animLvl val="lvl"/>
          <dgm:resizeHandles val="exact"/>
        </dgm:presLayoutVars>
      </dgm:prSet>
      <dgm:spPr/>
    </dgm:pt>
    <dgm:pt modelId="{55DF7AA0-312E-426B-BC63-EB2D278F879E}" type="pres">
      <dgm:prSet presAssocID="{61FF5ED6-DB1C-46CC-86D8-D16B4CDB684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6BF1346-4BC7-42EE-9C97-DA58B7DBD951}" type="pres">
      <dgm:prSet presAssocID="{F68B9629-CD49-4D6C-A82F-36E53682E4B5}" presName="spacer" presStyleCnt="0"/>
      <dgm:spPr/>
    </dgm:pt>
    <dgm:pt modelId="{79B6414A-7A23-4663-BD70-667A1A4064B6}" type="pres">
      <dgm:prSet presAssocID="{B3A1AC0D-DB18-4BB8-A92D-BA03286D4A4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8BCB2CE-FEF3-4EDD-8380-805B7695BDD5}" type="presOf" srcId="{F159EEAC-EF91-4633-835C-FD8E87E072AF}" destId="{66F93DC6-82EC-420C-A687-54ED84D41D2F}" srcOrd="0" destOrd="0" presId="urn:microsoft.com/office/officeart/2005/8/layout/vList2"/>
    <dgm:cxn modelId="{937EF89F-917D-4842-9F56-021AB65B4C2D}" srcId="{F159EEAC-EF91-4633-835C-FD8E87E072AF}" destId="{61FF5ED6-DB1C-46CC-86D8-D16B4CDB6843}" srcOrd="0" destOrd="0" parTransId="{2C3A22C1-BE51-4543-AC86-8EE5DE90EFCB}" sibTransId="{F68B9629-CD49-4D6C-A82F-36E53682E4B5}"/>
    <dgm:cxn modelId="{46BA9F40-98AA-41EC-8200-89EE01E32379}" type="presOf" srcId="{B3A1AC0D-DB18-4BB8-A92D-BA03286D4A42}" destId="{79B6414A-7A23-4663-BD70-667A1A4064B6}" srcOrd="0" destOrd="0" presId="urn:microsoft.com/office/officeart/2005/8/layout/vList2"/>
    <dgm:cxn modelId="{8642D93F-68B4-451E-9704-B01223DC8F19}" type="presOf" srcId="{61FF5ED6-DB1C-46CC-86D8-D16B4CDB6843}" destId="{55DF7AA0-312E-426B-BC63-EB2D278F879E}" srcOrd="0" destOrd="0" presId="urn:microsoft.com/office/officeart/2005/8/layout/vList2"/>
    <dgm:cxn modelId="{CF092A9A-C2CE-458E-A987-E20A7F9E8464}" srcId="{F159EEAC-EF91-4633-835C-FD8E87E072AF}" destId="{B3A1AC0D-DB18-4BB8-A92D-BA03286D4A42}" srcOrd="1" destOrd="0" parTransId="{82F24A3F-5752-477D-BC3E-F41B27F1FEA5}" sibTransId="{1845A136-2CD7-42D7-B191-6A3A0C1FB45C}"/>
    <dgm:cxn modelId="{48E41CD5-789A-4B4B-8290-B010263E793D}" type="presParOf" srcId="{66F93DC6-82EC-420C-A687-54ED84D41D2F}" destId="{55DF7AA0-312E-426B-BC63-EB2D278F879E}" srcOrd="0" destOrd="0" presId="urn:microsoft.com/office/officeart/2005/8/layout/vList2"/>
    <dgm:cxn modelId="{C52207FC-CCBE-4426-8F8B-8DE4F8A3D5F4}" type="presParOf" srcId="{66F93DC6-82EC-420C-A687-54ED84D41D2F}" destId="{86BF1346-4BC7-42EE-9C97-DA58B7DBD951}" srcOrd="1" destOrd="0" presId="urn:microsoft.com/office/officeart/2005/8/layout/vList2"/>
    <dgm:cxn modelId="{61C4530F-E745-4912-857F-E8139ECE3A4F}" type="presParOf" srcId="{66F93DC6-82EC-420C-A687-54ED84D41D2F}" destId="{79B6414A-7A23-4663-BD70-667A1A4064B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183EE2-B86F-4090-97F1-E6BA9590D43B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16B65A20-F9F8-4560-B28F-2A4B29D3061D}">
      <dgm:prSet/>
      <dgm:spPr/>
      <dgm:t>
        <a:bodyPr/>
        <a:lstStyle/>
        <a:p>
          <a:pPr algn="ctr" rtl="0"/>
          <a:r>
            <a:rPr lang="nl-NL" smtClean="0"/>
            <a:t>Piramide van aantallen</a:t>
          </a:r>
          <a:endParaRPr lang="nl-NL"/>
        </a:p>
      </dgm:t>
    </dgm:pt>
    <dgm:pt modelId="{4C01A533-F9CF-4B68-9B7E-E2CBD2A5D582}" type="parTrans" cxnId="{5CA6A79B-DDCF-464B-AFC7-4AD540097C03}">
      <dgm:prSet/>
      <dgm:spPr/>
      <dgm:t>
        <a:bodyPr/>
        <a:lstStyle/>
        <a:p>
          <a:endParaRPr lang="nl-NL"/>
        </a:p>
      </dgm:t>
    </dgm:pt>
    <dgm:pt modelId="{6098EA8E-0527-41AC-9558-C29CC03A13B0}" type="sibTrans" cxnId="{5CA6A79B-DDCF-464B-AFC7-4AD540097C03}">
      <dgm:prSet/>
      <dgm:spPr/>
      <dgm:t>
        <a:bodyPr/>
        <a:lstStyle/>
        <a:p>
          <a:endParaRPr lang="nl-NL"/>
        </a:p>
      </dgm:t>
    </dgm:pt>
    <dgm:pt modelId="{EA4C6631-DE74-4398-874D-E02B88424473}" type="pres">
      <dgm:prSet presAssocID="{D3183EE2-B86F-4090-97F1-E6BA9590D43B}" presName="linear" presStyleCnt="0">
        <dgm:presLayoutVars>
          <dgm:animLvl val="lvl"/>
          <dgm:resizeHandles val="exact"/>
        </dgm:presLayoutVars>
      </dgm:prSet>
      <dgm:spPr/>
    </dgm:pt>
    <dgm:pt modelId="{EC600C06-DF1A-42AA-96DF-5416155558DA}" type="pres">
      <dgm:prSet presAssocID="{16B65A20-F9F8-4560-B28F-2A4B29D3061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CA6A79B-DDCF-464B-AFC7-4AD540097C03}" srcId="{D3183EE2-B86F-4090-97F1-E6BA9590D43B}" destId="{16B65A20-F9F8-4560-B28F-2A4B29D3061D}" srcOrd="0" destOrd="0" parTransId="{4C01A533-F9CF-4B68-9B7E-E2CBD2A5D582}" sibTransId="{6098EA8E-0527-41AC-9558-C29CC03A13B0}"/>
    <dgm:cxn modelId="{8B630073-1AEB-4544-8029-8A492F2DF9F5}" type="presOf" srcId="{D3183EE2-B86F-4090-97F1-E6BA9590D43B}" destId="{EA4C6631-DE74-4398-874D-E02B88424473}" srcOrd="0" destOrd="0" presId="urn:microsoft.com/office/officeart/2005/8/layout/vList2"/>
    <dgm:cxn modelId="{67A34C93-295A-4D2E-AC15-53F7D7D71170}" type="presOf" srcId="{16B65A20-F9F8-4560-B28F-2A4B29D3061D}" destId="{EC600C06-DF1A-42AA-96DF-5416155558DA}" srcOrd="0" destOrd="0" presId="urn:microsoft.com/office/officeart/2005/8/layout/vList2"/>
    <dgm:cxn modelId="{1A2E3D42-0377-47ED-85D1-FF594DA41445}" type="presParOf" srcId="{EA4C6631-DE74-4398-874D-E02B88424473}" destId="{EC600C06-DF1A-42AA-96DF-5416155558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5A525D-AA46-4F04-AD2C-6E8AB11E0192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7EA5A5E4-F022-446B-8DD6-80F9F2EF5387}">
      <dgm:prSet/>
      <dgm:spPr/>
      <dgm:t>
        <a:bodyPr/>
        <a:lstStyle/>
        <a:p>
          <a:pPr algn="ctr" rtl="0"/>
          <a:r>
            <a:rPr lang="nl-NL" dirty="0" smtClean="0"/>
            <a:t>Een rups eet meerdere planten</a:t>
          </a:r>
          <a:endParaRPr lang="nl-NL" dirty="0"/>
        </a:p>
      </dgm:t>
    </dgm:pt>
    <dgm:pt modelId="{0606B775-D6BF-450E-B7CC-3359A1B47711}" type="parTrans" cxnId="{C224A0EF-19A7-4D64-9A51-CD1ED0FC9A94}">
      <dgm:prSet/>
      <dgm:spPr/>
      <dgm:t>
        <a:bodyPr/>
        <a:lstStyle/>
        <a:p>
          <a:pPr algn="ctr"/>
          <a:endParaRPr lang="nl-NL"/>
        </a:p>
      </dgm:t>
    </dgm:pt>
    <dgm:pt modelId="{A8E2B6A4-4F93-475E-A11E-F3F64C5BC7E2}" type="sibTrans" cxnId="{C224A0EF-19A7-4D64-9A51-CD1ED0FC9A94}">
      <dgm:prSet/>
      <dgm:spPr/>
      <dgm:t>
        <a:bodyPr/>
        <a:lstStyle/>
        <a:p>
          <a:pPr algn="ctr"/>
          <a:endParaRPr lang="nl-NL"/>
        </a:p>
      </dgm:t>
    </dgm:pt>
    <dgm:pt modelId="{84FF4524-49AC-48BF-A1F1-8597114AB238}">
      <dgm:prSet/>
      <dgm:spPr/>
      <dgm:t>
        <a:bodyPr/>
        <a:lstStyle/>
        <a:p>
          <a:pPr algn="ctr" rtl="0"/>
          <a:r>
            <a:rPr lang="nl-NL" smtClean="0"/>
            <a:t>Een koolmees eet meerdere rupsen</a:t>
          </a:r>
          <a:endParaRPr lang="nl-NL"/>
        </a:p>
      </dgm:t>
    </dgm:pt>
    <dgm:pt modelId="{ECA6ED39-D2FC-4BBE-9197-657260DD960B}" type="parTrans" cxnId="{D15747FB-87AB-44DD-9892-C4B14DA626F4}">
      <dgm:prSet/>
      <dgm:spPr/>
      <dgm:t>
        <a:bodyPr/>
        <a:lstStyle/>
        <a:p>
          <a:pPr algn="ctr"/>
          <a:endParaRPr lang="nl-NL"/>
        </a:p>
      </dgm:t>
    </dgm:pt>
    <dgm:pt modelId="{C9BA5AB9-A4F5-4A57-BA69-CD9A1700740C}" type="sibTrans" cxnId="{D15747FB-87AB-44DD-9892-C4B14DA626F4}">
      <dgm:prSet/>
      <dgm:spPr/>
      <dgm:t>
        <a:bodyPr/>
        <a:lstStyle/>
        <a:p>
          <a:pPr algn="ctr"/>
          <a:endParaRPr lang="nl-NL"/>
        </a:p>
      </dgm:t>
    </dgm:pt>
    <dgm:pt modelId="{9DE4943A-8EE7-464B-A391-0A79A823BEF3}">
      <dgm:prSet/>
      <dgm:spPr/>
      <dgm:t>
        <a:bodyPr/>
        <a:lstStyle/>
        <a:p>
          <a:pPr algn="ctr" rtl="0"/>
          <a:r>
            <a:rPr lang="nl-NL" smtClean="0"/>
            <a:t>Een havik eet meerdere koolmezen</a:t>
          </a:r>
          <a:endParaRPr lang="nl-NL"/>
        </a:p>
      </dgm:t>
    </dgm:pt>
    <dgm:pt modelId="{F74D1FAE-20ED-4088-85ED-C7531EB76625}" type="parTrans" cxnId="{9305589D-2693-44E6-979F-341DDDD03066}">
      <dgm:prSet/>
      <dgm:spPr/>
      <dgm:t>
        <a:bodyPr/>
        <a:lstStyle/>
        <a:p>
          <a:pPr algn="ctr"/>
          <a:endParaRPr lang="nl-NL"/>
        </a:p>
      </dgm:t>
    </dgm:pt>
    <dgm:pt modelId="{8351AA2D-EB40-44D5-843E-BF0FC014305F}" type="sibTrans" cxnId="{9305589D-2693-44E6-979F-341DDDD03066}">
      <dgm:prSet/>
      <dgm:spPr/>
      <dgm:t>
        <a:bodyPr/>
        <a:lstStyle/>
        <a:p>
          <a:pPr algn="ctr"/>
          <a:endParaRPr lang="nl-NL"/>
        </a:p>
      </dgm:t>
    </dgm:pt>
    <dgm:pt modelId="{78D1B39E-E584-4F1C-A4AB-FB20EF9C1C0B}">
      <dgm:prSet/>
      <dgm:spPr/>
      <dgm:t>
        <a:bodyPr/>
        <a:lstStyle/>
        <a:p>
          <a:pPr algn="ctr" rtl="0"/>
          <a:r>
            <a:rPr lang="nl-NL" smtClean="0"/>
            <a:t>Dat geeft de piramidevorm</a:t>
          </a:r>
          <a:endParaRPr lang="nl-NL"/>
        </a:p>
      </dgm:t>
    </dgm:pt>
    <dgm:pt modelId="{32C99688-4960-4687-835B-310781905217}" type="parTrans" cxnId="{2C04BBCD-98C8-4305-86D2-6DD5CBEDF71D}">
      <dgm:prSet/>
      <dgm:spPr/>
      <dgm:t>
        <a:bodyPr/>
        <a:lstStyle/>
        <a:p>
          <a:pPr algn="ctr"/>
          <a:endParaRPr lang="nl-NL"/>
        </a:p>
      </dgm:t>
    </dgm:pt>
    <dgm:pt modelId="{B3E72037-2A32-48F5-BC1A-E67EEACA0BD3}" type="sibTrans" cxnId="{2C04BBCD-98C8-4305-86D2-6DD5CBEDF71D}">
      <dgm:prSet/>
      <dgm:spPr/>
      <dgm:t>
        <a:bodyPr/>
        <a:lstStyle/>
        <a:p>
          <a:pPr algn="ctr"/>
          <a:endParaRPr lang="nl-NL"/>
        </a:p>
      </dgm:t>
    </dgm:pt>
    <dgm:pt modelId="{7BAD4BE2-618B-48DD-943C-8B31253858BF}" type="pres">
      <dgm:prSet presAssocID="{775A525D-AA46-4F04-AD2C-6E8AB11E0192}" presName="linear" presStyleCnt="0">
        <dgm:presLayoutVars>
          <dgm:animLvl val="lvl"/>
          <dgm:resizeHandles val="exact"/>
        </dgm:presLayoutVars>
      </dgm:prSet>
      <dgm:spPr/>
    </dgm:pt>
    <dgm:pt modelId="{F8C98D3A-7AA0-4095-A393-E04AC904825A}" type="pres">
      <dgm:prSet presAssocID="{7EA5A5E4-F022-446B-8DD6-80F9F2EF538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E5AD5F3-2BE6-449A-90C8-D9DB64746118}" type="pres">
      <dgm:prSet presAssocID="{A8E2B6A4-4F93-475E-A11E-F3F64C5BC7E2}" presName="spacer" presStyleCnt="0"/>
      <dgm:spPr/>
    </dgm:pt>
    <dgm:pt modelId="{74AEC961-0B54-472E-88DD-344266BB62B4}" type="pres">
      <dgm:prSet presAssocID="{84FF4524-49AC-48BF-A1F1-8597114AB2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02CD79-91E1-4C0D-811A-5E77D7CBFF2D}" type="pres">
      <dgm:prSet presAssocID="{C9BA5AB9-A4F5-4A57-BA69-CD9A1700740C}" presName="spacer" presStyleCnt="0"/>
      <dgm:spPr/>
    </dgm:pt>
    <dgm:pt modelId="{DC9AC2B8-6E11-4AB6-81DA-522E38A77AE4}" type="pres">
      <dgm:prSet presAssocID="{9DE4943A-8EE7-464B-A391-0A79A823BE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7B48EF0-C378-4E8F-A33F-832EDD5562D2}" type="pres">
      <dgm:prSet presAssocID="{8351AA2D-EB40-44D5-843E-BF0FC014305F}" presName="spacer" presStyleCnt="0"/>
      <dgm:spPr/>
    </dgm:pt>
    <dgm:pt modelId="{33C491B1-DAE9-4AA3-B9C9-3492EEE2A902}" type="pres">
      <dgm:prSet presAssocID="{78D1B39E-E584-4F1C-A4AB-FB20EF9C1C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0B8B917-E205-4667-959A-67DEAFDC6611}" type="presOf" srcId="{775A525D-AA46-4F04-AD2C-6E8AB11E0192}" destId="{7BAD4BE2-618B-48DD-943C-8B31253858BF}" srcOrd="0" destOrd="0" presId="urn:microsoft.com/office/officeart/2005/8/layout/vList2"/>
    <dgm:cxn modelId="{DD192D2F-3EFB-4979-B169-8187A41AEEFC}" type="presOf" srcId="{78D1B39E-E584-4F1C-A4AB-FB20EF9C1C0B}" destId="{33C491B1-DAE9-4AA3-B9C9-3492EEE2A902}" srcOrd="0" destOrd="0" presId="urn:microsoft.com/office/officeart/2005/8/layout/vList2"/>
    <dgm:cxn modelId="{2C04BBCD-98C8-4305-86D2-6DD5CBEDF71D}" srcId="{775A525D-AA46-4F04-AD2C-6E8AB11E0192}" destId="{78D1B39E-E584-4F1C-A4AB-FB20EF9C1C0B}" srcOrd="3" destOrd="0" parTransId="{32C99688-4960-4687-835B-310781905217}" sibTransId="{B3E72037-2A32-48F5-BC1A-E67EEACA0BD3}"/>
    <dgm:cxn modelId="{20EBFC59-CF2F-4B3E-9127-1B4F66985B17}" type="presOf" srcId="{84FF4524-49AC-48BF-A1F1-8597114AB238}" destId="{74AEC961-0B54-472E-88DD-344266BB62B4}" srcOrd="0" destOrd="0" presId="urn:microsoft.com/office/officeart/2005/8/layout/vList2"/>
    <dgm:cxn modelId="{C224A0EF-19A7-4D64-9A51-CD1ED0FC9A94}" srcId="{775A525D-AA46-4F04-AD2C-6E8AB11E0192}" destId="{7EA5A5E4-F022-446B-8DD6-80F9F2EF5387}" srcOrd="0" destOrd="0" parTransId="{0606B775-D6BF-450E-B7CC-3359A1B47711}" sibTransId="{A8E2B6A4-4F93-475E-A11E-F3F64C5BC7E2}"/>
    <dgm:cxn modelId="{9305589D-2693-44E6-979F-341DDDD03066}" srcId="{775A525D-AA46-4F04-AD2C-6E8AB11E0192}" destId="{9DE4943A-8EE7-464B-A391-0A79A823BEF3}" srcOrd="2" destOrd="0" parTransId="{F74D1FAE-20ED-4088-85ED-C7531EB76625}" sibTransId="{8351AA2D-EB40-44D5-843E-BF0FC014305F}"/>
    <dgm:cxn modelId="{D15747FB-87AB-44DD-9892-C4B14DA626F4}" srcId="{775A525D-AA46-4F04-AD2C-6E8AB11E0192}" destId="{84FF4524-49AC-48BF-A1F1-8597114AB238}" srcOrd="1" destOrd="0" parTransId="{ECA6ED39-D2FC-4BBE-9197-657260DD960B}" sibTransId="{C9BA5AB9-A4F5-4A57-BA69-CD9A1700740C}"/>
    <dgm:cxn modelId="{0762F511-1ED0-4922-B775-52B94893AE5E}" type="presOf" srcId="{9DE4943A-8EE7-464B-A391-0A79A823BEF3}" destId="{DC9AC2B8-6E11-4AB6-81DA-522E38A77AE4}" srcOrd="0" destOrd="0" presId="urn:microsoft.com/office/officeart/2005/8/layout/vList2"/>
    <dgm:cxn modelId="{1B1BB6A5-94ED-4908-90C4-12393D46A235}" type="presOf" srcId="{7EA5A5E4-F022-446B-8DD6-80F9F2EF5387}" destId="{F8C98D3A-7AA0-4095-A393-E04AC904825A}" srcOrd="0" destOrd="0" presId="urn:microsoft.com/office/officeart/2005/8/layout/vList2"/>
    <dgm:cxn modelId="{D630DC24-8E21-4928-9F31-054013A06BD0}" type="presParOf" srcId="{7BAD4BE2-618B-48DD-943C-8B31253858BF}" destId="{F8C98D3A-7AA0-4095-A393-E04AC904825A}" srcOrd="0" destOrd="0" presId="urn:microsoft.com/office/officeart/2005/8/layout/vList2"/>
    <dgm:cxn modelId="{5EFAC9C7-3507-464A-B4DC-70963B18A60D}" type="presParOf" srcId="{7BAD4BE2-618B-48DD-943C-8B31253858BF}" destId="{7E5AD5F3-2BE6-449A-90C8-D9DB64746118}" srcOrd="1" destOrd="0" presId="urn:microsoft.com/office/officeart/2005/8/layout/vList2"/>
    <dgm:cxn modelId="{D5A77986-F502-49AA-804B-910770335344}" type="presParOf" srcId="{7BAD4BE2-618B-48DD-943C-8B31253858BF}" destId="{74AEC961-0B54-472E-88DD-344266BB62B4}" srcOrd="2" destOrd="0" presId="urn:microsoft.com/office/officeart/2005/8/layout/vList2"/>
    <dgm:cxn modelId="{6A513C32-2D10-44B7-81C6-F173487850CC}" type="presParOf" srcId="{7BAD4BE2-618B-48DD-943C-8B31253858BF}" destId="{4702CD79-91E1-4C0D-811A-5E77D7CBFF2D}" srcOrd="3" destOrd="0" presId="urn:microsoft.com/office/officeart/2005/8/layout/vList2"/>
    <dgm:cxn modelId="{14D41F61-D626-46D5-A910-69F75C492215}" type="presParOf" srcId="{7BAD4BE2-618B-48DD-943C-8B31253858BF}" destId="{DC9AC2B8-6E11-4AB6-81DA-522E38A77AE4}" srcOrd="4" destOrd="0" presId="urn:microsoft.com/office/officeart/2005/8/layout/vList2"/>
    <dgm:cxn modelId="{BD4506E7-9D65-483D-BCEC-1087B5DF74D3}" type="presParOf" srcId="{7BAD4BE2-618B-48DD-943C-8B31253858BF}" destId="{47B48EF0-C378-4E8F-A33F-832EDD5562D2}" srcOrd="5" destOrd="0" presId="urn:microsoft.com/office/officeart/2005/8/layout/vList2"/>
    <dgm:cxn modelId="{5611C7B4-3A12-4D00-9A62-5E78C09DB61A}" type="presParOf" srcId="{7BAD4BE2-618B-48DD-943C-8B31253858BF}" destId="{33C491B1-DAE9-4AA3-B9C9-3492EEE2A9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4E192D-32A0-4C01-B561-D88D4F47C42A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A56B9F95-E5DB-4A19-B4C6-7243B39CFE8F}">
      <dgm:prSet/>
      <dgm:spPr/>
      <dgm:t>
        <a:bodyPr/>
        <a:lstStyle/>
        <a:p>
          <a:pPr algn="ctr" rtl="0"/>
          <a:r>
            <a:rPr lang="nl-NL" smtClean="0"/>
            <a:t>Piramide van biomassa</a:t>
          </a:r>
          <a:endParaRPr lang="nl-NL"/>
        </a:p>
      </dgm:t>
    </dgm:pt>
    <dgm:pt modelId="{6E681292-8448-45C2-802F-9BD7EB7F1B13}" type="parTrans" cxnId="{CF457BA6-624B-4DC3-8631-0EF385C612FD}">
      <dgm:prSet/>
      <dgm:spPr/>
      <dgm:t>
        <a:bodyPr/>
        <a:lstStyle/>
        <a:p>
          <a:endParaRPr lang="nl-NL"/>
        </a:p>
      </dgm:t>
    </dgm:pt>
    <dgm:pt modelId="{86370D41-EBE0-4974-9DC9-11AE7B1A85A1}" type="sibTrans" cxnId="{CF457BA6-624B-4DC3-8631-0EF385C612FD}">
      <dgm:prSet/>
      <dgm:spPr/>
      <dgm:t>
        <a:bodyPr/>
        <a:lstStyle/>
        <a:p>
          <a:endParaRPr lang="nl-NL"/>
        </a:p>
      </dgm:t>
    </dgm:pt>
    <dgm:pt modelId="{71EE2223-4B6F-40F7-B618-E6F496AC1E40}" type="pres">
      <dgm:prSet presAssocID="{DC4E192D-32A0-4C01-B561-D88D4F47C42A}" presName="linear" presStyleCnt="0">
        <dgm:presLayoutVars>
          <dgm:animLvl val="lvl"/>
          <dgm:resizeHandles val="exact"/>
        </dgm:presLayoutVars>
      </dgm:prSet>
      <dgm:spPr/>
    </dgm:pt>
    <dgm:pt modelId="{2910B36A-F69D-43D4-96E1-50FAFA42A6B3}" type="pres">
      <dgm:prSet presAssocID="{A56B9F95-E5DB-4A19-B4C6-7243B39CFE8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F457BA6-624B-4DC3-8631-0EF385C612FD}" srcId="{DC4E192D-32A0-4C01-B561-D88D4F47C42A}" destId="{A56B9F95-E5DB-4A19-B4C6-7243B39CFE8F}" srcOrd="0" destOrd="0" parTransId="{6E681292-8448-45C2-802F-9BD7EB7F1B13}" sibTransId="{86370D41-EBE0-4974-9DC9-11AE7B1A85A1}"/>
    <dgm:cxn modelId="{0B6A6E29-DB0E-4AED-8526-98648792FC11}" type="presOf" srcId="{A56B9F95-E5DB-4A19-B4C6-7243B39CFE8F}" destId="{2910B36A-F69D-43D4-96E1-50FAFA42A6B3}" srcOrd="0" destOrd="0" presId="urn:microsoft.com/office/officeart/2005/8/layout/vList2"/>
    <dgm:cxn modelId="{FE562DD9-7A85-4F83-B2C4-27BBDEBB0E5F}" type="presOf" srcId="{DC4E192D-32A0-4C01-B561-D88D4F47C42A}" destId="{71EE2223-4B6F-40F7-B618-E6F496AC1E40}" srcOrd="0" destOrd="0" presId="urn:microsoft.com/office/officeart/2005/8/layout/vList2"/>
    <dgm:cxn modelId="{5BAEED69-4454-4863-B173-4C330213E3BD}" type="presParOf" srcId="{71EE2223-4B6F-40F7-B618-E6F496AC1E40}" destId="{2910B36A-F69D-43D4-96E1-50FAFA42A6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E736DB-DC12-484F-A045-85D55E8EB37A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6F29CF6D-0301-4DC7-BDFB-7E3D66DB49B9}">
      <dgm:prSet/>
      <dgm:spPr/>
      <dgm:t>
        <a:bodyPr/>
        <a:lstStyle/>
        <a:p>
          <a:pPr algn="ctr" rtl="0"/>
          <a:r>
            <a:rPr lang="nl-NL" smtClean="0"/>
            <a:t>Biomassa = alle energierijke stoffen in organisme</a:t>
          </a:r>
          <a:endParaRPr lang="nl-NL"/>
        </a:p>
      </dgm:t>
    </dgm:pt>
    <dgm:pt modelId="{A1A40E15-1760-4812-92EA-40D312E332EB}" type="parTrans" cxnId="{815DCA2B-A460-43AD-A9C5-73D4FFF1F158}">
      <dgm:prSet/>
      <dgm:spPr/>
      <dgm:t>
        <a:bodyPr/>
        <a:lstStyle/>
        <a:p>
          <a:pPr algn="ctr"/>
          <a:endParaRPr lang="nl-NL"/>
        </a:p>
      </dgm:t>
    </dgm:pt>
    <dgm:pt modelId="{8C0BFE30-F4DD-439F-8693-8033500C1263}" type="sibTrans" cxnId="{815DCA2B-A460-43AD-A9C5-73D4FFF1F158}">
      <dgm:prSet/>
      <dgm:spPr/>
      <dgm:t>
        <a:bodyPr/>
        <a:lstStyle/>
        <a:p>
          <a:pPr algn="ctr"/>
          <a:endParaRPr lang="nl-NL"/>
        </a:p>
      </dgm:t>
    </dgm:pt>
    <dgm:pt modelId="{6D0F122A-AD35-4CEF-AD3C-C57FCB802863}">
      <dgm:prSet/>
      <dgm:spPr/>
      <dgm:t>
        <a:bodyPr/>
        <a:lstStyle/>
        <a:p>
          <a:pPr algn="ctr" rtl="0"/>
          <a:r>
            <a:rPr lang="nl-NL" smtClean="0"/>
            <a:t>Biomassa = drooggewicht (organisme min water)</a:t>
          </a:r>
          <a:endParaRPr lang="nl-NL"/>
        </a:p>
      </dgm:t>
    </dgm:pt>
    <dgm:pt modelId="{5E127411-99F7-4008-8B93-DED269FB73D4}" type="parTrans" cxnId="{E4F13DD1-9E9D-4988-A336-434B6D118796}">
      <dgm:prSet/>
      <dgm:spPr/>
      <dgm:t>
        <a:bodyPr/>
        <a:lstStyle/>
        <a:p>
          <a:pPr algn="ctr"/>
          <a:endParaRPr lang="nl-NL"/>
        </a:p>
      </dgm:t>
    </dgm:pt>
    <dgm:pt modelId="{F0B31ECC-2AB9-4D5E-90B9-5A919E21E96A}" type="sibTrans" cxnId="{E4F13DD1-9E9D-4988-A336-434B6D118796}">
      <dgm:prSet/>
      <dgm:spPr/>
      <dgm:t>
        <a:bodyPr/>
        <a:lstStyle/>
        <a:p>
          <a:pPr algn="ctr"/>
          <a:endParaRPr lang="nl-NL"/>
        </a:p>
      </dgm:t>
    </dgm:pt>
    <dgm:pt modelId="{75EAC5B8-E3F5-42A0-A506-3B9BD45DF24C}">
      <dgm:prSet/>
      <dgm:spPr/>
      <dgm:t>
        <a:bodyPr/>
        <a:lstStyle/>
        <a:p>
          <a:pPr algn="ctr" rtl="0"/>
          <a:r>
            <a:rPr lang="nl-NL" dirty="0" smtClean="0"/>
            <a:t>Elk organisme verbruikt energie om te leven</a:t>
          </a:r>
          <a:endParaRPr lang="nl-NL" dirty="0"/>
        </a:p>
      </dgm:t>
    </dgm:pt>
    <dgm:pt modelId="{E965133A-E19C-4A06-8F51-3EA49237EFD9}" type="parTrans" cxnId="{E73753C5-A044-4940-9AD6-4328465CFC70}">
      <dgm:prSet/>
      <dgm:spPr/>
      <dgm:t>
        <a:bodyPr/>
        <a:lstStyle/>
        <a:p>
          <a:pPr algn="ctr"/>
          <a:endParaRPr lang="nl-NL"/>
        </a:p>
      </dgm:t>
    </dgm:pt>
    <dgm:pt modelId="{22DDC519-3F3E-48E7-8A10-E6153548E155}" type="sibTrans" cxnId="{E73753C5-A044-4940-9AD6-4328465CFC70}">
      <dgm:prSet/>
      <dgm:spPr/>
      <dgm:t>
        <a:bodyPr/>
        <a:lstStyle/>
        <a:p>
          <a:pPr algn="ctr"/>
          <a:endParaRPr lang="nl-NL"/>
        </a:p>
      </dgm:t>
    </dgm:pt>
    <dgm:pt modelId="{A5F2F132-14B4-4CB8-8D95-7294018C6C6D}">
      <dgm:prSet/>
      <dgm:spPr/>
      <dgm:t>
        <a:bodyPr/>
        <a:lstStyle/>
        <a:p>
          <a:pPr algn="ctr" rtl="0"/>
          <a:r>
            <a:rPr lang="nl-NL" smtClean="0"/>
            <a:t>Welke energie gaat wél naar de volgende schakel?</a:t>
          </a:r>
          <a:endParaRPr lang="nl-NL"/>
        </a:p>
      </dgm:t>
    </dgm:pt>
    <dgm:pt modelId="{26CB189C-0A4C-43D6-B211-20E56EA00FFB}" type="parTrans" cxnId="{44F588AC-0492-4321-8339-7FE7739BB989}">
      <dgm:prSet/>
      <dgm:spPr/>
      <dgm:t>
        <a:bodyPr/>
        <a:lstStyle/>
        <a:p>
          <a:pPr algn="ctr"/>
          <a:endParaRPr lang="nl-NL"/>
        </a:p>
      </dgm:t>
    </dgm:pt>
    <dgm:pt modelId="{9B1E5780-337E-4FFF-AE3C-958E9D5535B0}" type="sibTrans" cxnId="{44F588AC-0492-4321-8339-7FE7739BB989}">
      <dgm:prSet/>
      <dgm:spPr/>
      <dgm:t>
        <a:bodyPr/>
        <a:lstStyle/>
        <a:p>
          <a:pPr algn="ctr"/>
          <a:endParaRPr lang="nl-NL"/>
        </a:p>
      </dgm:t>
    </dgm:pt>
    <dgm:pt modelId="{2C20A7FF-0A39-4005-9188-7F55DF0CB450}" type="pres">
      <dgm:prSet presAssocID="{4CE736DB-DC12-484F-A045-85D55E8EB37A}" presName="linear" presStyleCnt="0">
        <dgm:presLayoutVars>
          <dgm:animLvl val="lvl"/>
          <dgm:resizeHandles val="exact"/>
        </dgm:presLayoutVars>
      </dgm:prSet>
      <dgm:spPr/>
    </dgm:pt>
    <dgm:pt modelId="{B9A081D2-83D2-4ECA-AB7F-002CE5C972A3}" type="pres">
      <dgm:prSet presAssocID="{6F29CF6D-0301-4DC7-BDFB-7E3D66DB49B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8CC2337-380E-4DB2-9C86-E18DD31D12D0}" type="pres">
      <dgm:prSet presAssocID="{8C0BFE30-F4DD-439F-8693-8033500C1263}" presName="spacer" presStyleCnt="0"/>
      <dgm:spPr/>
    </dgm:pt>
    <dgm:pt modelId="{3431995A-4B2A-4F1F-BB96-A862C356243C}" type="pres">
      <dgm:prSet presAssocID="{6D0F122A-AD35-4CEF-AD3C-C57FCB80286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6D58EA1-6EBC-48EF-93CB-0675E78B638C}" type="pres">
      <dgm:prSet presAssocID="{F0B31ECC-2AB9-4D5E-90B9-5A919E21E96A}" presName="spacer" presStyleCnt="0"/>
      <dgm:spPr/>
    </dgm:pt>
    <dgm:pt modelId="{3AF6F611-75A5-41D9-AEB0-C245732C38A0}" type="pres">
      <dgm:prSet presAssocID="{75EAC5B8-E3F5-42A0-A506-3B9BD45DF24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C4CAF0-6609-43A6-8BCC-AC75BCA56B84}" type="pres">
      <dgm:prSet presAssocID="{22DDC519-3F3E-48E7-8A10-E6153548E155}" presName="spacer" presStyleCnt="0"/>
      <dgm:spPr/>
    </dgm:pt>
    <dgm:pt modelId="{7E5D90F7-19EC-4EBB-BDFA-8B2681251388}" type="pres">
      <dgm:prSet presAssocID="{A5F2F132-14B4-4CB8-8D95-7294018C6C6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73753C5-A044-4940-9AD6-4328465CFC70}" srcId="{4CE736DB-DC12-484F-A045-85D55E8EB37A}" destId="{75EAC5B8-E3F5-42A0-A506-3B9BD45DF24C}" srcOrd="2" destOrd="0" parTransId="{E965133A-E19C-4A06-8F51-3EA49237EFD9}" sibTransId="{22DDC519-3F3E-48E7-8A10-E6153548E155}"/>
    <dgm:cxn modelId="{D8AA5837-A4F8-4AA9-91AD-18DC90329D97}" type="presOf" srcId="{4CE736DB-DC12-484F-A045-85D55E8EB37A}" destId="{2C20A7FF-0A39-4005-9188-7F55DF0CB450}" srcOrd="0" destOrd="0" presId="urn:microsoft.com/office/officeart/2005/8/layout/vList2"/>
    <dgm:cxn modelId="{DF072B19-6FD1-4347-B427-86BD371A3884}" type="presOf" srcId="{A5F2F132-14B4-4CB8-8D95-7294018C6C6D}" destId="{7E5D90F7-19EC-4EBB-BDFA-8B2681251388}" srcOrd="0" destOrd="0" presId="urn:microsoft.com/office/officeart/2005/8/layout/vList2"/>
    <dgm:cxn modelId="{3F989B6B-04DE-41E8-9DBC-2050D42447B5}" type="presOf" srcId="{75EAC5B8-E3F5-42A0-A506-3B9BD45DF24C}" destId="{3AF6F611-75A5-41D9-AEB0-C245732C38A0}" srcOrd="0" destOrd="0" presId="urn:microsoft.com/office/officeart/2005/8/layout/vList2"/>
    <dgm:cxn modelId="{4625469C-9007-458E-AC1B-340DCC20D097}" type="presOf" srcId="{6D0F122A-AD35-4CEF-AD3C-C57FCB802863}" destId="{3431995A-4B2A-4F1F-BB96-A862C356243C}" srcOrd="0" destOrd="0" presId="urn:microsoft.com/office/officeart/2005/8/layout/vList2"/>
    <dgm:cxn modelId="{44F588AC-0492-4321-8339-7FE7739BB989}" srcId="{4CE736DB-DC12-484F-A045-85D55E8EB37A}" destId="{A5F2F132-14B4-4CB8-8D95-7294018C6C6D}" srcOrd="3" destOrd="0" parTransId="{26CB189C-0A4C-43D6-B211-20E56EA00FFB}" sibTransId="{9B1E5780-337E-4FFF-AE3C-958E9D5535B0}"/>
    <dgm:cxn modelId="{E4F13DD1-9E9D-4988-A336-434B6D118796}" srcId="{4CE736DB-DC12-484F-A045-85D55E8EB37A}" destId="{6D0F122A-AD35-4CEF-AD3C-C57FCB802863}" srcOrd="1" destOrd="0" parTransId="{5E127411-99F7-4008-8B93-DED269FB73D4}" sibTransId="{F0B31ECC-2AB9-4D5E-90B9-5A919E21E96A}"/>
    <dgm:cxn modelId="{815DCA2B-A460-43AD-A9C5-73D4FFF1F158}" srcId="{4CE736DB-DC12-484F-A045-85D55E8EB37A}" destId="{6F29CF6D-0301-4DC7-BDFB-7E3D66DB49B9}" srcOrd="0" destOrd="0" parTransId="{A1A40E15-1760-4812-92EA-40D312E332EB}" sibTransId="{8C0BFE30-F4DD-439F-8693-8033500C1263}"/>
    <dgm:cxn modelId="{E0E1B11B-72FD-4C4F-8697-5B90AEDB4BB3}" type="presOf" srcId="{6F29CF6D-0301-4DC7-BDFB-7E3D66DB49B9}" destId="{B9A081D2-83D2-4ECA-AB7F-002CE5C972A3}" srcOrd="0" destOrd="0" presId="urn:microsoft.com/office/officeart/2005/8/layout/vList2"/>
    <dgm:cxn modelId="{9777DB35-E09E-429D-9DC5-3B0D55FDEF80}" type="presParOf" srcId="{2C20A7FF-0A39-4005-9188-7F55DF0CB450}" destId="{B9A081D2-83D2-4ECA-AB7F-002CE5C972A3}" srcOrd="0" destOrd="0" presId="urn:microsoft.com/office/officeart/2005/8/layout/vList2"/>
    <dgm:cxn modelId="{98173999-2CC3-4087-8037-5118E86F5603}" type="presParOf" srcId="{2C20A7FF-0A39-4005-9188-7F55DF0CB450}" destId="{08CC2337-380E-4DB2-9C86-E18DD31D12D0}" srcOrd="1" destOrd="0" presId="urn:microsoft.com/office/officeart/2005/8/layout/vList2"/>
    <dgm:cxn modelId="{B4446D46-88A9-4EB7-87DF-2B8DCE6EA309}" type="presParOf" srcId="{2C20A7FF-0A39-4005-9188-7F55DF0CB450}" destId="{3431995A-4B2A-4F1F-BB96-A862C356243C}" srcOrd="2" destOrd="0" presId="urn:microsoft.com/office/officeart/2005/8/layout/vList2"/>
    <dgm:cxn modelId="{CBE26B90-F336-41DD-95DC-AD623D0E983D}" type="presParOf" srcId="{2C20A7FF-0A39-4005-9188-7F55DF0CB450}" destId="{A6D58EA1-6EBC-48EF-93CB-0675E78B638C}" srcOrd="3" destOrd="0" presId="urn:microsoft.com/office/officeart/2005/8/layout/vList2"/>
    <dgm:cxn modelId="{58BFD9EE-0E1A-4FD4-8A8F-C926E2BE772F}" type="presParOf" srcId="{2C20A7FF-0A39-4005-9188-7F55DF0CB450}" destId="{3AF6F611-75A5-41D9-AEB0-C245732C38A0}" srcOrd="4" destOrd="0" presId="urn:microsoft.com/office/officeart/2005/8/layout/vList2"/>
    <dgm:cxn modelId="{4BDD6233-5F1B-4381-93ED-E1E76ABAA70E}" type="presParOf" srcId="{2C20A7FF-0A39-4005-9188-7F55DF0CB450}" destId="{8DC4CAF0-6609-43A6-8BCC-AC75BCA56B84}" srcOrd="5" destOrd="0" presId="urn:microsoft.com/office/officeart/2005/8/layout/vList2"/>
    <dgm:cxn modelId="{EBE75B5D-AA53-4D29-8778-3AD1B246F59E}" type="presParOf" srcId="{2C20A7FF-0A39-4005-9188-7F55DF0CB450}" destId="{7E5D90F7-19EC-4EBB-BDFA-8B268125138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A768E5-F083-4A80-86E9-0DCB71B05241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nl-NL"/>
        </a:p>
      </dgm:t>
    </dgm:pt>
    <dgm:pt modelId="{9B35236E-1482-4FFA-8D4F-33BAE96290B4}">
      <dgm:prSet/>
      <dgm:spPr/>
      <dgm:t>
        <a:bodyPr/>
        <a:lstStyle/>
        <a:p>
          <a:pPr algn="ctr" rtl="0"/>
          <a:r>
            <a:rPr lang="nl-NL" smtClean="0"/>
            <a:t>Energieverloop in voedselpiramide</a:t>
          </a:r>
          <a:endParaRPr lang="nl-NL"/>
        </a:p>
      </dgm:t>
    </dgm:pt>
    <dgm:pt modelId="{520B7214-C92E-436B-9194-E04934A717ED}" type="parTrans" cxnId="{BC9EF3D8-2E10-47AE-823A-9A907EE3ABA9}">
      <dgm:prSet/>
      <dgm:spPr/>
      <dgm:t>
        <a:bodyPr/>
        <a:lstStyle/>
        <a:p>
          <a:endParaRPr lang="nl-NL"/>
        </a:p>
      </dgm:t>
    </dgm:pt>
    <dgm:pt modelId="{543F3981-E985-48A5-88D4-2DABDAEA9CAF}" type="sibTrans" cxnId="{BC9EF3D8-2E10-47AE-823A-9A907EE3ABA9}">
      <dgm:prSet/>
      <dgm:spPr/>
      <dgm:t>
        <a:bodyPr/>
        <a:lstStyle/>
        <a:p>
          <a:endParaRPr lang="nl-NL"/>
        </a:p>
      </dgm:t>
    </dgm:pt>
    <dgm:pt modelId="{8FDCA430-AD15-4169-9948-0F9D9F863412}" type="pres">
      <dgm:prSet presAssocID="{6AA768E5-F083-4A80-86E9-0DCB71B05241}" presName="linear" presStyleCnt="0">
        <dgm:presLayoutVars>
          <dgm:animLvl val="lvl"/>
          <dgm:resizeHandles val="exact"/>
        </dgm:presLayoutVars>
      </dgm:prSet>
      <dgm:spPr/>
    </dgm:pt>
    <dgm:pt modelId="{892C3101-9F98-4D7B-BF2C-4BD491FD9599}" type="pres">
      <dgm:prSet presAssocID="{9B35236E-1482-4FFA-8D4F-33BAE96290B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CF585FC-FAA2-43F4-B8DD-F806E5582B04}" type="presOf" srcId="{9B35236E-1482-4FFA-8D4F-33BAE96290B4}" destId="{892C3101-9F98-4D7B-BF2C-4BD491FD9599}" srcOrd="0" destOrd="0" presId="urn:microsoft.com/office/officeart/2005/8/layout/vList2"/>
    <dgm:cxn modelId="{FD36DF88-D40E-465F-8769-2AFF914DDA25}" type="presOf" srcId="{6AA768E5-F083-4A80-86E9-0DCB71B05241}" destId="{8FDCA430-AD15-4169-9948-0F9D9F863412}" srcOrd="0" destOrd="0" presId="urn:microsoft.com/office/officeart/2005/8/layout/vList2"/>
    <dgm:cxn modelId="{BC9EF3D8-2E10-47AE-823A-9A907EE3ABA9}" srcId="{6AA768E5-F083-4A80-86E9-0DCB71B05241}" destId="{9B35236E-1482-4FFA-8D4F-33BAE96290B4}" srcOrd="0" destOrd="0" parTransId="{520B7214-C92E-436B-9194-E04934A717ED}" sibTransId="{543F3981-E985-48A5-88D4-2DABDAEA9CAF}"/>
    <dgm:cxn modelId="{951846C3-294B-48B1-91BB-D8DED435CA3E}" type="presParOf" srcId="{8FDCA430-AD15-4169-9948-0F9D9F863412}" destId="{892C3101-9F98-4D7B-BF2C-4BD491FD959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E82E4-2A4C-4F5D-9367-48858070BB53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100" kern="1200" dirty="0" smtClean="0"/>
            <a:t>Voedselpiramides</a:t>
          </a:r>
          <a:endParaRPr lang="nl-NL" sz="6100" kern="1200" dirty="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7DBAF-79A4-47A8-8355-C726F67AC18C}">
      <dsp:nvSpPr>
        <dsp:cNvPr id="0" name=""/>
        <dsp:cNvSpPr/>
      </dsp:nvSpPr>
      <dsp:spPr>
        <a:xfrm>
          <a:off x="0" y="91300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Producenten: opbouw energierijke stoffen</a:t>
          </a:r>
          <a:endParaRPr lang="nl-NL" sz="2600" kern="1200" dirty="0"/>
        </a:p>
      </dsp:txBody>
      <dsp:txXfrm>
        <a:off x="30442" y="121742"/>
        <a:ext cx="7222268" cy="562726"/>
      </dsp:txXfrm>
    </dsp:sp>
    <dsp:sp modelId="{0411ADAC-8148-496F-B17F-B5DDF48885DB}">
      <dsp:nvSpPr>
        <dsp:cNvPr id="0" name=""/>
        <dsp:cNvSpPr/>
      </dsp:nvSpPr>
      <dsp:spPr>
        <a:xfrm>
          <a:off x="0" y="789791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Elke andere schakel: verlies van energierijke stoffen</a:t>
          </a:r>
          <a:endParaRPr lang="nl-NL" sz="2600" kern="1200"/>
        </a:p>
      </dsp:txBody>
      <dsp:txXfrm>
        <a:off x="30442" y="820233"/>
        <a:ext cx="7222268" cy="562726"/>
      </dsp:txXfrm>
    </dsp:sp>
    <dsp:sp modelId="{51411D73-0178-4B7A-9839-64256FB23CD1}">
      <dsp:nvSpPr>
        <dsp:cNvPr id="0" name=""/>
        <dsp:cNvSpPr/>
      </dsp:nvSpPr>
      <dsp:spPr>
        <a:xfrm>
          <a:off x="0" y="1488281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Energie gaat op aan leven: bewegen – warmte</a:t>
          </a:r>
          <a:endParaRPr lang="nl-NL" sz="2600" kern="1200"/>
        </a:p>
      </dsp:txBody>
      <dsp:txXfrm>
        <a:off x="30442" y="1518723"/>
        <a:ext cx="7222268" cy="562726"/>
      </dsp:txXfrm>
    </dsp:sp>
    <dsp:sp modelId="{A0E41EF9-2011-4B70-8E80-996EC4F16116}">
      <dsp:nvSpPr>
        <dsp:cNvPr id="0" name=""/>
        <dsp:cNvSpPr/>
      </dsp:nvSpPr>
      <dsp:spPr>
        <a:xfrm>
          <a:off x="0" y="2186771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Organismen gaan dood: energie gaat verloren</a:t>
          </a:r>
          <a:endParaRPr lang="nl-NL" sz="2600" kern="1200"/>
        </a:p>
      </dsp:txBody>
      <dsp:txXfrm>
        <a:off x="30442" y="2217213"/>
        <a:ext cx="7222268" cy="562726"/>
      </dsp:txXfrm>
    </dsp:sp>
    <dsp:sp modelId="{E162DAE0-6249-4242-95F0-A9AD27973F57}">
      <dsp:nvSpPr>
        <dsp:cNvPr id="0" name=""/>
        <dsp:cNvSpPr/>
      </dsp:nvSpPr>
      <dsp:spPr>
        <a:xfrm>
          <a:off x="0" y="2885261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Naar volgende schakel: energie in lichaam</a:t>
          </a:r>
          <a:endParaRPr lang="nl-NL" sz="2600" kern="1200"/>
        </a:p>
      </dsp:txBody>
      <dsp:txXfrm>
        <a:off x="30442" y="2915703"/>
        <a:ext cx="7222268" cy="562726"/>
      </dsp:txXfrm>
    </dsp:sp>
    <dsp:sp modelId="{AB817025-7A6E-49FA-B93B-2054B8B2208D}">
      <dsp:nvSpPr>
        <dsp:cNvPr id="0" name=""/>
        <dsp:cNvSpPr/>
      </dsp:nvSpPr>
      <dsp:spPr>
        <a:xfrm>
          <a:off x="0" y="3583751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Koe: 4% van voedselenergie in lichaamsbouw</a:t>
          </a:r>
          <a:endParaRPr lang="nl-NL" sz="2600" kern="1200"/>
        </a:p>
      </dsp:txBody>
      <dsp:txXfrm>
        <a:off x="30442" y="3614193"/>
        <a:ext cx="7222268" cy="562726"/>
      </dsp:txXfrm>
    </dsp:sp>
    <dsp:sp modelId="{C3B4211C-E248-4D26-A2F6-76AC7A58CC1E}">
      <dsp:nvSpPr>
        <dsp:cNvPr id="0" name=""/>
        <dsp:cNvSpPr/>
      </dsp:nvSpPr>
      <dsp:spPr>
        <a:xfrm>
          <a:off x="0" y="4282241"/>
          <a:ext cx="7283152" cy="62361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Krekel: 60% van voedselenergie in lichaamsbouw</a:t>
          </a:r>
          <a:endParaRPr lang="nl-NL" sz="2600" kern="1200"/>
        </a:p>
      </dsp:txBody>
      <dsp:txXfrm>
        <a:off x="30442" y="4312683"/>
        <a:ext cx="7222268" cy="5627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2212E-666D-4E18-BC7D-AA5BA0360BF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De vorm van de piramide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C422E-A67F-4109-B350-521DCD0373C5}">
      <dsp:nvSpPr>
        <dsp:cNvPr id="0" name=""/>
        <dsp:cNvSpPr/>
      </dsp:nvSpPr>
      <dsp:spPr>
        <a:xfrm>
          <a:off x="0" y="33853"/>
          <a:ext cx="8229600" cy="7435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/>
            <a:t>Voedselpiramide: eik – rups – koolmees – havik</a:t>
          </a:r>
          <a:endParaRPr lang="nl-NL" sz="3100" kern="1200"/>
        </a:p>
      </dsp:txBody>
      <dsp:txXfrm>
        <a:off x="36296" y="70149"/>
        <a:ext cx="8157008" cy="670943"/>
      </dsp:txXfrm>
    </dsp:sp>
    <dsp:sp modelId="{096AD619-87F5-4F7E-B6D2-949AAC14C94F}">
      <dsp:nvSpPr>
        <dsp:cNvPr id="0" name=""/>
        <dsp:cNvSpPr/>
      </dsp:nvSpPr>
      <dsp:spPr>
        <a:xfrm>
          <a:off x="0" y="866668"/>
          <a:ext cx="8229600" cy="743535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/>
            <a:t>Hoe ziet een piramide van aantallen eruit?</a:t>
          </a:r>
          <a:endParaRPr lang="nl-NL" sz="3100" kern="1200"/>
        </a:p>
      </dsp:txBody>
      <dsp:txXfrm>
        <a:off x="36296" y="902964"/>
        <a:ext cx="8157008" cy="670943"/>
      </dsp:txXfrm>
    </dsp:sp>
    <dsp:sp modelId="{8FF725CE-BEA4-4A84-98DF-BC2FA64E6892}">
      <dsp:nvSpPr>
        <dsp:cNvPr id="0" name=""/>
        <dsp:cNvSpPr/>
      </dsp:nvSpPr>
      <dsp:spPr>
        <a:xfrm>
          <a:off x="0" y="1699483"/>
          <a:ext cx="8229600" cy="74353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/>
            <a:t>Hoe ziet een piramide van biomassa eruit?</a:t>
          </a:r>
          <a:endParaRPr lang="nl-NL" sz="3100" kern="1200"/>
        </a:p>
      </dsp:txBody>
      <dsp:txXfrm>
        <a:off x="36296" y="1735779"/>
        <a:ext cx="8157008" cy="6709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F7D61-4C60-4EDA-8911-6E8C923E811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Eik – rups – koolmees – havik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3A915-8D56-4F93-B631-11F0EC819052}">
      <dsp:nvSpPr>
        <dsp:cNvPr id="0" name=""/>
        <dsp:cNvSpPr/>
      </dsp:nvSpPr>
      <dsp:spPr>
        <a:xfrm>
          <a:off x="0" y="64534"/>
          <a:ext cx="5760640" cy="20366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0DA95-50FC-467B-8B57-894A7C7D90E4}">
      <dsp:nvSpPr>
        <dsp:cNvPr id="0" name=""/>
        <dsp:cNvSpPr/>
      </dsp:nvSpPr>
      <dsp:spPr>
        <a:xfrm>
          <a:off x="173480" y="193603"/>
          <a:ext cx="2577942" cy="24007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4BA554-A321-40D1-9AB3-BC23F5B40FF5}">
      <dsp:nvSpPr>
        <dsp:cNvPr id="0" name=""/>
        <dsp:cNvSpPr/>
      </dsp:nvSpPr>
      <dsp:spPr>
        <a:xfrm rot="10800000">
          <a:off x="173480" y="2852532"/>
          <a:ext cx="2577942" cy="1608896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smtClean="0"/>
            <a:t>Piramide van aantallen</a:t>
          </a:r>
          <a:endParaRPr lang="nl-NL" sz="3000" kern="1200"/>
        </a:p>
      </dsp:txBody>
      <dsp:txXfrm rot="10800000">
        <a:off x="222959" y="2852532"/>
        <a:ext cx="2478984" cy="1559417"/>
      </dsp:txXfrm>
    </dsp:sp>
    <dsp:sp modelId="{F977480E-AF03-4CA4-BADC-7C80AE97E7CB}">
      <dsp:nvSpPr>
        <dsp:cNvPr id="0" name=""/>
        <dsp:cNvSpPr/>
      </dsp:nvSpPr>
      <dsp:spPr>
        <a:xfrm>
          <a:off x="3009217" y="202507"/>
          <a:ext cx="2577942" cy="236654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B8C19EE-E750-4FD9-B462-C58960118873}">
      <dsp:nvSpPr>
        <dsp:cNvPr id="0" name=""/>
        <dsp:cNvSpPr/>
      </dsp:nvSpPr>
      <dsp:spPr>
        <a:xfrm rot="10800000">
          <a:off x="3009217" y="2844997"/>
          <a:ext cx="2577942" cy="1607527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000" kern="1200" dirty="0" smtClean="0"/>
            <a:t>Piramide van biomassa</a:t>
          </a:r>
          <a:endParaRPr lang="nl-NL" sz="3000" kern="1200" dirty="0"/>
        </a:p>
      </dsp:txBody>
      <dsp:txXfrm rot="10800000">
        <a:off x="3058654" y="2844997"/>
        <a:ext cx="2479068" cy="1558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19394-B41F-4013-8A71-723BC6691C41}">
      <dsp:nvSpPr>
        <dsp:cNvPr id="0" name=""/>
        <dsp:cNvSpPr/>
      </dsp:nvSpPr>
      <dsp:spPr>
        <a:xfrm>
          <a:off x="0" y="11849"/>
          <a:ext cx="4856583" cy="8154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smtClean="0"/>
            <a:t>Piramides van aantallen</a:t>
          </a:r>
          <a:endParaRPr lang="nl-NL" sz="3400" kern="1200"/>
        </a:p>
      </dsp:txBody>
      <dsp:txXfrm>
        <a:off x="39809" y="51658"/>
        <a:ext cx="4776965" cy="735872"/>
      </dsp:txXfrm>
    </dsp:sp>
    <dsp:sp modelId="{78A3853F-0C08-4240-878D-1463D6F09F04}">
      <dsp:nvSpPr>
        <dsp:cNvPr id="0" name=""/>
        <dsp:cNvSpPr/>
      </dsp:nvSpPr>
      <dsp:spPr>
        <a:xfrm>
          <a:off x="0" y="925260"/>
          <a:ext cx="4856583" cy="81549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400" kern="1200" dirty="0" smtClean="0"/>
            <a:t>Piramides van biomassa</a:t>
          </a:r>
          <a:endParaRPr lang="nl-NL" sz="3400" kern="1200" dirty="0"/>
        </a:p>
      </dsp:txBody>
      <dsp:txXfrm>
        <a:off x="39809" y="965069"/>
        <a:ext cx="4776965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78378-9510-4F52-895F-7271F018CCB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Waarom een piramide?</a:t>
          </a:r>
          <a:endParaRPr lang="nl-NL" sz="4700" kern="1200" dirty="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F7AA0-312E-426B-BC63-EB2D278F879E}">
      <dsp:nvSpPr>
        <dsp:cNvPr id="0" name=""/>
        <dsp:cNvSpPr/>
      </dsp:nvSpPr>
      <dsp:spPr>
        <a:xfrm>
          <a:off x="0" y="5589"/>
          <a:ext cx="8352928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Alle organismen van één schakel van voedselketen bij elkaar </a:t>
          </a:r>
          <a:endParaRPr lang="nl-NL" sz="2300" kern="1200" dirty="0"/>
        </a:p>
      </dsp:txBody>
      <dsp:txXfrm>
        <a:off x="26930" y="32519"/>
        <a:ext cx="8299068" cy="497795"/>
      </dsp:txXfrm>
    </dsp:sp>
    <dsp:sp modelId="{79B6414A-7A23-4663-BD70-667A1A4064B6}">
      <dsp:nvSpPr>
        <dsp:cNvPr id="0" name=""/>
        <dsp:cNvSpPr/>
      </dsp:nvSpPr>
      <dsp:spPr>
        <a:xfrm>
          <a:off x="0" y="623484"/>
          <a:ext cx="8352928" cy="55165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Elke volgende schakel </a:t>
          </a:r>
          <a:r>
            <a:rPr lang="nl-NL" sz="2300" kern="1200" dirty="0" smtClean="0">
              <a:sym typeface="Wingdings"/>
            </a:rPr>
            <a:t>bestaat uit</a:t>
          </a:r>
          <a:r>
            <a:rPr lang="nl-NL" sz="2300" kern="1200" dirty="0" smtClean="0"/>
            <a:t> minder organismen</a:t>
          </a:r>
          <a:endParaRPr lang="nl-NL" sz="2300" kern="1200" dirty="0"/>
        </a:p>
      </dsp:txBody>
      <dsp:txXfrm>
        <a:off x="26930" y="650414"/>
        <a:ext cx="8299068" cy="4977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00C06-DF1A-42AA-96DF-5416155558D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Piramide van aantallen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98D3A-7AA0-4095-A393-E04AC904825A}">
      <dsp:nvSpPr>
        <dsp:cNvPr id="0" name=""/>
        <dsp:cNvSpPr/>
      </dsp:nvSpPr>
      <dsp:spPr>
        <a:xfrm>
          <a:off x="0" y="431825"/>
          <a:ext cx="5472608" cy="6715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Een rups eet meerdere planten</a:t>
          </a:r>
          <a:endParaRPr lang="nl-NL" sz="2800" kern="1200" dirty="0"/>
        </a:p>
      </dsp:txBody>
      <dsp:txXfrm>
        <a:off x="32784" y="464609"/>
        <a:ext cx="5407040" cy="606012"/>
      </dsp:txXfrm>
    </dsp:sp>
    <dsp:sp modelId="{74AEC961-0B54-472E-88DD-344266BB62B4}">
      <dsp:nvSpPr>
        <dsp:cNvPr id="0" name=""/>
        <dsp:cNvSpPr/>
      </dsp:nvSpPr>
      <dsp:spPr>
        <a:xfrm>
          <a:off x="0" y="1184045"/>
          <a:ext cx="5472608" cy="67158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Een koolmees eet meerdere rupsen</a:t>
          </a:r>
          <a:endParaRPr lang="nl-NL" sz="2800" kern="1200"/>
        </a:p>
      </dsp:txBody>
      <dsp:txXfrm>
        <a:off x="32784" y="1216829"/>
        <a:ext cx="5407040" cy="606012"/>
      </dsp:txXfrm>
    </dsp:sp>
    <dsp:sp modelId="{DC9AC2B8-6E11-4AB6-81DA-522E38A77AE4}">
      <dsp:nvSpPr>
        <dsp:cNvPr id="0" name=""/>
        <dsp:cNvSpPr/>
      </dsp:nvSpPr>
      <dsp:spPr>
        <a:xfrm>
          <a:off x="0" y="1936265"/>
          <a:ext cx="5472608" cy="67158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Een havik eet meerdere koolmezen</a:t>
          </a:r>
          <a:endParaRPr lang="nl-NL" sz="2800" kern="1200"/>
        </a:p>
      </dsp:txBody>
      <dsp:txXfrm>
        <a:off x="32784" y="1969049"/>
        <a:ext cx="5407040" cy="606012"/>
      </dsp:txXfrm>
    </dsp:sp>
    <dsp:sp modelId="{33C491B1-DAE9-4AA3-B9C9-3492EEE2A902}">
      <dsp:nvSpPr>
        <dsp:cNvPr id="0" name=""/>
        <dsp:cNvSpPr/>
      </dsp:nvSpPr>
      <dsp:spPr>
        <a:xfrm>
          <a:off x="0" y="2688485"/>
          <a:ext cx="5472608" cy="6715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smtClean="0"/>
            <a:t>Dat geeft de piramidevorm</a:t>
          </a:r>
          <a:endParaRPr lang="nl-NL" sz="2800" kern="1200"/>
        </a:p>
      </dsp:txBody>
      <dsp:txXfrm>
        <a:off x="32784" y="2721269"/>
        <a:ext cx="5407040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0B36A-F69D-43D4-96E1-50FAFA42A6B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Piramide van biomassa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081D2-83D2-4ECA-AB7F-002CE5C972A3}">
      <dsp:nvSpPr>
        <dsp:cNvPr id="0" name=""/>
        <dsp:cNvSpPr/>
      </dsp:nvSpPr>
      <dsp:spPr>
        <a:xfrm>
          <a:off x="0" y="82101"/>
          <a:ext cx="5194920" cy="10342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Biomassa = alle energierijke stoffen in organisme</a:t>
          </a:r>
          <a:endParaRPr lang="nl-NL" sz="2600" kern="1200"/>
        </a:p>
      </dsp:txBody>
      <dsp:txXfrm>
        <a:off x="50489" y="132590"/>
        <a:ext cx="5093942" cy="933302"/>
      </dsp:txXfrm>
    </dsp:sp>
    <dsp:sp modelId="{3431995A-4B2A-4F1F-BB96-A862C356243C}">
      <dsp:nvSpPr>
        <dsp:cNvPr id="0" name=""/>
        <dsp:cNvSpPr/>
      </dsp:nvSpPr>
      <dsp:spPr>
        <a:xfrm>
          <a:off x="0" y="1191261"/>
          <a:ext cx="5194920" cy="103428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Biomassa = drooggewicht (organisme min water)</a:t>
          </a:r>
          <a:endParaRPr lang="nl-NL" sz="2600" kern="1200"/>
        </a:p>
      </dsp:txBody>
      <dsp:txXfrm>
        <a:off x="50489" y="1241750"/>
        <a:ext cx="5093942" cy="933302"/>
      </dsp:txXfrm>
    </dsp:sp>
    <dsp:sp modelId="{3AF6F611-75A5-41D9-AEB0-C245732C38A0}">
      <dsp:nvSpPr>
        <dsp:cNvPr id="0" name=""/>
        <dsp:cNvSpPr/>
      </dsp:nvSpPr>
      <dsp:spPr>
        <a:xfrm>
          <a:off x="0" y="2300421"/>
          <a:ext cx="5194920" cy="103428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Elk organisme verbruikt energie om te leven</a:t>
          </a:r>
          <a:endParaRPr lang="nl-NL" sz="2600" kern="1200" dirty="0"/>
        </a:p>
      </dsp:txBody>
      <dsp:txXfrm>
        <a:off x="50489" y="2350910"/>
        <a:ext cx="5093942" cy="933302"/>
      </dsp:txXfrm>
    </dsp:sp>
    <dsp:sp modelId="{7E5D90F7-19EC-4EBB-BDFA-8B2681251388}">
      <dsp:nvSpPr>
        <dsp:cNvPr id="0" name=""/>
        <dsp:cNvSpPr/>
      </dsp:nvSpPr>
      <dsp:spPr>
        <a:xfrm>
          <a:off x="0" y="3409581"/>
          <a:ext cx="5194920" cy="10342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Welke energie gaat wél naar de volgende schakel?</a:t>
          </a:r>
          <a:endParaRPr lang="nl-NL" sz="2600" kern="1200"/>
        </a:p>
      </dsp:txBody>
      <dsp:txXfrm>
        <a:off x="50489" y="3460070"/>
        <a:ext cx="5093942" cy="9333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C3101-9F98-4D7B-BF2C-4BD491FD9599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300" kern="1200" smtClean="0"/>
            <a:t>Energieverloop in voedselpiramide</a:t>
          </a:r>
          <a:endParaRPr lang="nl-NL" sz="4300" kern="1200"/>
        </a:p>
      </dsp:txBody>
      <dsp:txXfrm>
        <a:off x="50347" y="106169"/>
        <a:ext cx="8128906" cy="930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4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41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04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63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40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43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57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9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6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12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74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812B-F219-4300-99F7-A4664C7CCCA2}" type="datetimeFigureOut">
              <a:rPr lang="nl-NL" smtClean="0"/>
              <a:t>5-9-2014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02361-0C9E-4C02-9864-2B652E264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3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4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4813352"/>
              </p:ext>
            </p:extLst>
          </p:nvPr>
        </p:nvGraphicFramePr>
        <p:xfrm>
          <a:off x="683568" y="404664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7942297"/>
              </p:ext>
            </p:extLst>
          </p:nvPr>
        </p:nvGraphicFramePr>
        <p:xfrm>
          <a:off x="1979712" y="4725144"/>
          <a:ext cx="4856584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http://www2.malmberg.nl/BIOLOGIEVOORJOU/LEERJAAR2/PROEFTOETSEN/IMAGES_TH1/241535-01-009B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14540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14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713219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53372"/>
              </p:ext>
            </p:extLst>
          </p:nvPr>
        </p:nvGraphicFramePr>
        <p:xfrm>
          <a:off x="395536" y="1556792"/>
          <a:ext cx="8352928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http://indegrond.jouwweb.nl/upload/2/6/8/indegrond/schermafbeelding-2013-05-15-om-20-25-37.large.jpg?0.2915879315696656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5332"/>
            <a:ext cx="5581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3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92757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444820"/>
              </p:ext>
            </p:extLst>
          </p:nvPr>
        </p:nvGraphicFramePr>
        <p:xfrm>
          <a:off x="251520" y="1340768"/>
          <a:ext cx="5472608" cy="3791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irc_mi" descr="http://www.biomassaliteit.nl/images/image_piramide.gif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5729242" cy="3638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087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450607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762165"/>
              </p:ext>
            </p:extLst>
          </p:nvPr>
        </p:nvGraphicFramePr>
        <p:xfrm>
          <a:off x="251520" y="1623045"/>
          <a:ext cx="519492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://www.zootrack.nl/01voedselpiramide01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528" y="1970185"/>
            <a:ext cx="3389960" cy="376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43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066429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682184"/>
              </p:ext>
            </p:extLst>
          </p:nvPr>
        </p:nvGraphicFramePr>
        <p:xfrm>
          <a:off x="755576" y="1556792"/>
          <a:ext cx="7283152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398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32807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043286"/>
              </p:ext>
            </p:extLst>
          </p:nvPr>
        </p:nvGraphicFramePr>
        <p:xfrm>
          <a:off x="457200" y="1600201"/>
          <a:ext cx="8229600" cy="2476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82930"/>
            <a:ext cx="35242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1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863182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480666"/>
              </p:ext>
            </p:extLst>
          </p:nvPr>
        </p:nvGraphicFramePr>
        <p:xfrm>
          <a:off x="1691680" y="1600200"/>
          <a:ext cx="57606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388849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181</Words>
  <Application>Microsoft Office PowerPoint</Application>
  <PresentationFormat>Diavoorstelling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4</cp:revision>
  <dcterms:created xsi:type="dcterms:W3CDTF">2014-09-05T08:23:50Z</dcterms:created>
  <dcterms:modified xsi:type="dcterms:W3CDTF">2014-09-05T09:01:30Z</dcterms:modified>
</cp:coreProperties>
</file>